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Lst>
  <p:sldSz cy="5143500" cx="9144000"/>
  <p:notesSz cx="6858000" cy="9144000"/>
  <p:embeddedFontLst>
    <p:embeddedFont>
      <p:font typeface="Raleway"/>
      <p:regular r:id="rId18"/>
      <p:bold r:id="rId19"/>
      <p:italic r:id="rId20"/>
      <p:boldItalic r:id="rId21"/>
    </p:embeddedFont>
    <p:embeddedFont>
      <p:font typeface="Lato"/>
      <p:regular r:id="rId22"/>
      <p:bold r:id="rId23"/>
      <p:italic r:id="rId24"/>
      <p:boldItalic r:id="rId2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Raleway-italic.fntdata"/><Relationship Id="rId22" Type="http://schemas.openxmlformats.org/officeDocument/2006/relationships/font" Target="fonts/Lato-regular.fntdata"/><Relationship Id="rId21" Type="http://schemas.openxmlformats.org/officeDocument/2006/relationships/font" Target="fonts/Raleway-boldItalic.fntdata"/><Relationship Id="rId24" Type="http://schemas.openxmlformats.org/officeDocument/2006/relationships/font" Target="fonts/Lato-italic.fntdata"/><Relationship Id="rId23" Type="http://schemas.openxmlformats.org/officeDocument/2006/relationships/font" Target="fonts/Lato-bold.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5" Type="http://schemas.openxmlformats.org/officeDocument/2006/relationships/font" Target="fonts/Lato-bol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font" Target="fonts/Raleway-bold.fntdata"/><Relationship Id="rId18" Type="http://schemas.openxmlformats.org/officeDocument/2006/relationships/font" Target="fonts/Raleway-regular.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a:spcBef>
                <a:spcPts val="0"/>
              </a:spcBef>
              <a:spcAft>
                <a:spcPts val="0"/>
              </a:spcAft>
              <a:buSzPts val="1400"/>
              <a:buChar char="●"/>
              <a:defRPr sz="1100"/>
            </a:lvl1pPr>
            <a:lvl2pPr indent="-317500" lvl="1" marL="914400">
              <a:spcBef>
                <a:spcPts val="0"/>
              </a:spcBef>
              <a:spcAft>
                <a:spcPts val="0"/>
              </a:spcAft>
              <a:buSzPts val="1400"/>
              <a:buChar char="○"/>
              <a:defRPr sz="1100"/>
            </a:lvl2pPr>
            <a:lvl3pPr indent="-317500" lvl="2" marL="1371600">
              <a:spcBef>
                <a:spcPts val="0"/>
              </a:spcBef>
              <a:spcAft>
                <a:spcPts val="0"/>
              </a:spcAft>
              <a:buSzPts val="1400"/>
              <a:buChar char="■"/>
              <a:defRPr sz="1100"/>
            </a:lvl3pPr>
            <a:lvl4pPr indent="-317500" lvl="3" marL="1828800">
              <a:spcBef>
                <a:spcPts val="0"/>
              </a:spcBef>
              <a:spcAft>
                <a:spcPts val="0"/>
              </a:spcAft>
              <a:buSzPts val="1400"/>
              <a:buChar char="●"/>
              <a:defRPr sz="1100"/>
            </a:lvl4pPr>
            <a:lvl5pPr indent="-317500" lvl="4" marL="2286000">
              <a:spcBef>
                <a:spcPts val="0"/>
              </a:spcBef>
              <a:spcAft>
                <a:spcPts val="0"/>
              </a:spcAft>
              <a:buSzPts val="1400"/>
              <a:buChar char="○"/>
              <a:defRPr sz="1100"/>
            </a:lvl5pPr>
            <a:lvl6pPr indent="-317500" lvl="5" marL="2743200">
              <a:spcBef>
                <a:spcPts val="0"/>
              </a:spcBef>
              <a:spcAft>
                <a:spcPts val="0"/>
              </a:spcAft>
              <a:buSzPts val="1400"/>
              <a:buChar char="■"/>
              <a:defRPr sz="1100"/>
            </a:lvl6pPr>
            <a:lvl7pPr indent="-317500" lvl="6" marL="3200400">
              <a:spcBef>
                <a:spcPts val="0"/>
              </a:spcBef>
              <a:spcAft>
                <a:spcPts val="0"/>
              </a:spcAft>
              <a:buSzPts val="1400"/>
              <a:buChar char="●"/>
              <a:defRPr sz="1100"/>
            </a:lvl7pPr>
            <a:lvl8pPr indent="-317500" lvl="7" marL="3657600">
              <a:spcBef>
                <a:spcPts val="0"/>
              </a:spcBef>
              <a:spcAft>
                <a:spcPts val="0"/>
              </a:spcAft>
              <a:buSzPts val="1400"/>
              <a:buChar char="○"/>
              <a:defRPr sz="1100"/>
            </a:lvl8pPr>
            <a:lvl9pPr indent="-317500" lvl="8" marL="4114800">
              <a:spcBef>
                <a:spcPts val="0"/>
              </a:spcBef>
              <a:spcAft>
                <a:spcPts val="0"/>
              </a:spcAft>
              <a:buSzPts val="14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8" name="Shape 68"/>
        <p:cNvGrpSpPr/>
        <p:nvPr/>
      </p:nvGrpSpPr>
      <p:grpSpPr>
        <a:xfrm>
          <a:off x="0" y="0"/>
          <a:ext cx="0" cy="0"/>
          <a:chOff x="0" y="0"/>
          <a:chExt cx="0" cy="0"/>
        </a:xfrm>
      </p:grpSpPr>
      <p:sp>
        <p:nvSpPr>
          <p:cNvPr id="69" name="Google Shape;69;gcb9a0b074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0" name="Google Shape;70;gcb9a0b074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4" name="Shape 74"/>
        <p:cNvGrpSpPr/>
        <p:nvPr/>
      </p:nvGrpSpPr>
      <p:grpSpPr>
        <a:xfrm>
          <a:off x="0" y="0"/>
          <a:ext cx="0" cy="0"/>
          <a:chOff x="0" y="0"/>
          <a:chExt cx="0" cy="0"/>
        </a:xfrm>
      </p:grpSpPr>
      <p:sp>
        <p:nvSpPr>
          <p:cNvPr id="75" name="Google Shape;75;gd5b15f0a3_5_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6" name="Google Shape;76;gd5b15f0a3_5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1" name="Shape 81"/>
        <p:cNvGrpSpPr/>
        <p:nvPr/>
      </p:nvGrpSpPr>
      <p:grpSpPr>
        <a:xfrm>
          <a:off x="0" y="0"/>
          <a:ext cx="0" cy="0"/>
          <a:chOff x="0" y="0"/>
          <a:chExt cx="0" cy="0"/>
        </a:xfrm>
      </p:grpSpPr>
      <p:sp>
        <p:nvSpPr>
          <p:cNvPr id="82" name="Google Shape;82;g723630543_3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3" name="Google Shape;83;g723630543_3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8" name="Shape 88"/>
        <p:cNvGrpSpPr/>
        <p:nvPr/>
      </p:nvGrpSpPr>
      <p:grpSpPr>
        <a:xfrm>
          <a:off x="0" y="0"/>
          <a:ext cx="0" cy="0"/>
          <a:chOff x="0" y="0"/>
          <a:chExt cx="0" cy="0"/>
        </a:xfrm>
      </p:grpSpPr>
      <p:sp>
        <p:nvSpPr>
          <p:cNvPr id="89" name="Google Shape;89;g826f10f938_0_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 name="Google Shape;90;g826f10f938_0_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5" name="Shape 95"/>
        <p:cNvGrpSpPr/>
        <p:nvPr/>
      </p:nvGrpSpPr>
      <p:grpSpPr>
        <a:xfrm>
          <a:off x="0" y="0"/>
          <a:ext cx="0" cy="0"/>
          <a:chOff x="0" y="0"/>
          <a:chExt cx="0" cy="0"/>
        </a:xfrm>
      </p:grpSpPr>
      <p:sp>
        <p:nvSpPr>
          <p:cNvPr id="96" name="Google Shape;96;g826f10f938_0_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7" name="Google Shape;97;g826f10f938_0_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2" name="Shape 102"/>
        <p:cNvGrpSpPr/>
        <p:nvPr/>
      </p:nvGrpSpPr>
      <p:grpSpPr>
        <a:xfrm>
          <a:off x="0" y="0"/>
          <a:ext cx="0" cy="0"/>
          <a:chOff x="0" y="0"/>
          <a:chExt cx="0" cy="0"/>
        </a:xfrm>
      </p:grpSpPr>
      <p:sp>
        <p:nvSpPr>
          <p:cNvPr id="103" name="Google Shape;103;g826f10f938_0_6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4" name="Google Shape;104;g826f10f938_0_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9" name="Shape 109"/>
        <p:cNvGrpSpPr/>
        <p:nvPr/>
      </p:nvGrpSpPr>
      <p:grpSpPr>
        <a:xfrm>
          <a:off x="0" y="0"/>
          <a:ext cx="0" cy="0"/>
          <a:chOff x="0" y="0"/>
          <a:chExt cx="0" cy="0"/>
        </a:xfrm>
      </p:grpSpPr>
      <p:sp>
        <p:nvSpPr>
          <p:cNvPr id="110" name="Google Shape;110;g826f10f938_0_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1" name="Google Shape;111;g826f10f938_0_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6" name="Shape 116"/>
        <p:cNvGrpSpPr/>
        <p:nvPr/>
      </p:nvGrpSpPr>
      <p:grpSpPr>
        <a:xfrm>
          <a:off x="0" y="0"/>
          <a:ext cx="0" cy="0"/>
          <a:chOff x="0" y="0"/>
          <a:chExt cx="0" cy="0"/>
        </a:xfrm>
      </p:grpSpPr>
      <p:sp>
        <p:nvSpPr>
          <p:cNvPr id="117" name="Google Shape;117;g826f10f938_0_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8" name="Google Shape;118;g826f10f938_0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3" name="Shape 123"/>
        <p:cNvGrpSpPr/>
        <p:nvPr/>
      </p:nvGrpSpPr>
      <p:grpSpPr>
        <a:xfrm>
          <a:off x="0" y="0"/>
          <a:ext cx="0" cy="0"/>
          <a:chOff x="0" y="0"/>
          <a:chExt cx="0" cy="0"/>
        </a:xfrm>
      </p:grpSpPr>
      <p:sp>
        <p:nvSpPr>
          <p:cNvPr id="124" name="Google Shape;124;g826f10f938_0_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5" name="Google Shape;125;g826f10f938_0_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0" name="Shape 130"/>
        <p:cNvGrpSpPr/>
        <p:nvPr/>
      </p:nvGrpSpPr>
      <p:grpSpPr>
        <a:xfrm>
          <a:off x="0" y="0"/>
          <a:ext cx="0" cy="0"/>
          <a:chOff x="0" y="0"/>
          <a:chExt cx="0" cy="0"/>
        </a:xfrm>
      </p:grpSpPr>
      <p:sp>
        <p:nvSpPr>
          <p:cNvPr id="131" name="Google Shape;131;g826f10f938_0_9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2" name="Google Shape;132;g826f10f938_0_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7" name="Shape 137"/>
        <p:cNvGrpSpPr/>
        <p:nvPr/>
      </p:nvGrpSpPr>
      <p:grpSpPr>
        <a:xfrm>
          <a:off x="0" y="0"/>
          <a:ext cx="0" cy="0"/>
          <a:chOff x="0" y="0"/>
          <a:chExt cx="0" cy="0"/>
        </a:xfrm>
      </p:grpSpPr>
      <p:sp>
        <p:nvSpPr>
          <p:cNvPr id="138" name="Google Shape;138;g720f73af3f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9" name="Google Shape;139;g720f73af3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2" name="Shape 142"/>
        <p:cNvGrpSpPr/>
        <p:nvPr/>
      </p:nvGrpSpPr>
      <p:grpSpPr>
        <a:xfrm>
          <a:off x="0" y="0"/>
          <a:ext cx="0" cy="0"/>
          <a:chOff x="0" y="0"/>
          <a:chExt cx="0" cy="0"/>
        </a:xfrm>
      </p:grpSpPr>
      <p:sp>
        <p:nvSpPr>
          <p:cNvPr id="143" name="Google Shape;143;gd251bb473_0_6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4" name="Google Shape;144;gd251bb473_0_6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bg>
      <p:bgPr>
        <a:solidFill>
          <a:schemeClr val="dk1"/>
        </a:solidFill>
      </p:bgPr>
    </p:bg>
    <p:spTree>
      <p:nvGrpSpPr>
        <p:cNvPr id="9" name="Shape 9"/>
        <p:cNvGrpSpPr/>
        <p:nvPr/>
      </p:nvGrpSpPr>
      <p:grpSpPr>
        <a:xfrm>
          <a:off x="0" y="0"/>
          <a:ext cx="0" cy="0"/>
          <a:chOff x="0" y="0"/>
          <a:chExt cx="0" cy="0"/>
        </a:xfrm>
      </p:grpSpPr>
      <p:cxnSp>
        <p:nvCxnSpPr>
          <p:cNvPr id="10" name="Google Shape;10;p2"/>
          <p:cNvCxnSpPr/>
          <p:nvPr/>
        </p:nvCxnSpPr>
        <p:spPr>
          <a:xfrm>
            <a:off x="2477724" y="415650"/>
            <a:ext cx="6244200" cy="0"/>
          </a:xfrm>
          <a:prstGeom prst="straightConnector1">
            <a:avLst/>
          </a:prstGeom>
          <a:noFill/>
          <a:ln cap="flat" cmpd="sng" w="38100">
            <a:solidFill>
              <a:schemeClr val="lt1"/>
            </a:solidFill>
            <a:prstDash val="solid"/>
            <a:round/>
            <a:headEnd len="sm" w="sm" type="none"/>
            <a:tailEnd len="sm" w="sm" type="none"/>
          </a:ln>
        </p:spPr>
      </p:cxnSp>
      <p:cxnSp>
        <p:nvCxnSpPr>
          <p:cNvPr id="11" name="Google Shape;11;p2"/>
          <p:cNvCxnSpPr/>
          <p:nvPr/>
        </p:nvCxnSpPr>
        <p:spPr>
          <a:xfrm>
            <a:off x="2477724" y="4740000"/>
            <a:ext cx="6244200" cy="0"/>
          </a:xfrm>
          <a:prstGeom prst="straightConnector1">
            <a:avLst/>
          </a:prstGeom>
          <a:noFill/>
          <a:ln cap="flat" cmpd="sng" w="19050">
            <a:solidFill>
              <a:schemeClr val="lt1"/>
            </a:solidFill>
            <a:prstDash val="solid"/>
            <a:round/>
            <a:headEnd len="sm" w="sm" type="none"/>
            <a:tailEnd len="sm" w="sm" type="none"/>
          </a:ln>
        </p:spPr>
      </p:cxnSp>
      <p:cxnSp>
        <p:nvCxnSpPr>
          <p:cNvPr id="12" name="Google Shape;12;p2"/>
          <p:cNvCxnSpPr/>
          <p:nvPr/>
        </p:nvCxnSpPr>
        <p:spPr>
          <a:xfrm>
            <a:off x="425198" y="415650"/>
            <a:ext cx="183300" cy="0"/>
          </a:xfrm>
          <a:prstGeom prst="straightConnector1">
            <a:avLst/>
          </a:prstGeom>
          <a:noFill/>
          <a:ln cap="flat" cmpd="sng" w="19050">
            <a:solidFill>
              <a:schemeClr val="lt1"/>
            </a:solidFill>
            <a:prstDash val="solid"/>
            <a:round/>
            <a:headEnd len="sm" w="sm" type="none"/>
            <a:tailEnd len="sm" w="sm" type="none"/>
          </a:ln>
        </p:spPr>
      </p:cxnSp>
      <p:sp>
        <p:nvSpPr>
          <p:cNvPr id="13" name="Google Shape;13;p2"/>
          <p:cNvSpPr txBox="1"/>
          <p:nvPr>
            <p:ph type="ctrTitle"/>
          </p:nvPr>
        </p:nvSpPr>
        <p:spPr>
          <a:xfrm>
            <a:off x="2371725" y="630225"/>
            <a:ext cx="6331500" cy="1542000"/>
          </a:xfrm>
          <a:prstGeom prst="rect">
            <a:avLst/>
          </a:prstGeom>
        </p:spPr>
        <p:txBody>
          <a:bodyPr anchorCtr="0" anchor="t" bIns="91425" lIns="91425" spcFirstLastPara="1" rIns="91425" wrap="square" tIns="91425">
            <a:noAutofit/>
          </a:bodyPr>
          <a:lstStyle>
            <a:lvl1pPr lvl="0" rtl="0">
              <a:spcBef>
                <a:spcPts val="0"/>
              </a:spcBef>
              <a:spcAft>
                <a:spcPts val="0"/>
              </a:spcAft>
              <a:buClr>
                <a:schemeClr val="lt1"/>
              </a:buClr>
              <a:buSzPts val="4800"/>
              <a:buNone/>
              <a:defRPr sz="4800">
                <a:solidFill>
                  <a:schemeClr val="lt1"/>
                </a:solidFill>
              </a:defRPr>
            </a:lvl1pPr>
            <a:lvl2pPr lvl="1" rtl="0">
              <a:spcBef>
                <a:spcPts val="0"/>
              </a:spcBef>
              <a:spcAft>
                <a:spcPts val="0"/>
              </a:spcAft>
              <a:buClr>
                <a:schemeClr val="lt1"/>
              </a:buClr>
              <a:buSzPts val="4800"/>
              <a:buNone/>
              <a:defRPr sz="4800">
                <a:solidFill>
                  <a:schemeClr val="lt1"/>
                </a:solidFill>
              </a:defRPr>
            </a:lvl2pPr>
            <a:lvl3pPr lvl="2" rtl="0">
              <a:spcBef>
                <a:spcPts val="0"/>
              </a:spcBef>
              <a:spcAft>
                <a:spcPts val="0"/>
              </a:spcAft>
              <a:buClr>
                <a:schemeClr val="lt1"/>
              </a:buClr>
              <a:buSzPts val="4800"/>
              <a:buNone/>
              <a:defRPr sz="4800">
                <a:solidFill>
                  <a:schemeClr val="lt1"/>
                </a:solidFill>
              </a:defRPr>
            </a:lvl3pPr>
            <a:lvl4pPr lvl="3" rtl="0">
              <a:spcBef>
                <a:spcPts val="0"/>
              </a:spcBef>
              <a:spcAft>
                <a:spcPts val="0"/>
              </a:spcAft>
              <a:buClr>
                <a:schemeClr val="lt1"/>
              </a:buClr>
              <a:buSzPts val="4800"/>
              <a:buNone/>
              <a:defRPr sz="4800">
                <a:solidFill>
                  <a:schemeClr val="lt1"/>
                </a:solidFill>
              </a:defRPr>
            </a:lvl4pPr>
            <a:lvl5pPr lvl="4" rtl="0">
              <a:spcBef>
                <a:spcPts val="0"/>
              </a:spcBef>
              <a:spcAft>
                <a:spcPts val="0"/>
              </a:spcAft>
              <a:buClr>
                <a:schemeClr val="lt1"/>
              </a:buClr>
              <a:buSzPts val="4800"/>
              <a:buNone/>
              <a:defRPr sz="4800">
                <a:solidFill>
                  <a:schemeClr val="lt1"/>
                </a:solidFill>
              </a:defRPr>
            </a:lvl5pPr>
            <a:lvl6pPr lvl="5" rtl="0">
              <a:spcBef>
                <a:spcPts val="0"/>
              </a:spcBef>
              <a:spcAft>
                <a:spcPts val="0"/>
              </a:spcAft>
              <a:buClr>
                <a:schemeClr val="lt1"/>
              </a:buClr>
              <a:buSzPts val="4800"/>
              <a:buNone/>
              <a:defRPr sz="4800">
                <a:solidFill>
                  <a:schemeClr val="lt1"/>
                </a:solidFill>
              </a:defRPr>
            </a:lvl6pPr>
            <a:lvl7pPr lvl="6" rtl="0">
              <a:spcBef>
                <a:spcPts val="0"/>
              </a:spcBef>
              <a:spcAft>
                <a:spcPts val="0"/>
              </a:spcAft>
              <a:buClr>
                <a:schemeClr val="lt1"/>
              </a:buClr>
              <a:buSzPts val="4800"/>
              <a:buNone/>
              <a:defRPr sz="4800">
                <a:solidFill>
                  <a:schemeClr val="lt1"/>
                </a:solidFill>
              </a:defRPr>
            </a:lvl7pPr>
            <a:lvl8pPr lvl="7" rtl="0">
              <a:spcBef>
                <a:spcPts val="0"/>
              </a:spcBef>
              <a:spcAft>
                <a:spcPts val="0"/>
              </a:spcAft>
              <a:buClr>
                <a:schemeClr val="lt1"/>
              </a:buClr>
              <a:buSzPts val="4800"/>
              <a:buNone/>
              <a:defRPr sz="4800">
                <a:solidFill>
                  <a:schemeClr val="lt1"/>
                </a:solidFill>
              </a:defRPr>
            </a:lvl8pPr>
            <a:lvl9pPr lvl="8" rtl="0">
              <a:spcBef>
                <a:spcPts val="0"/>
              </a:spcBef>
              <a:spcAft>
                <a:spcPts val="0"/>
              </a:spcAft>
              <a:buClr>
                <a:schemeClr val="lt1"/>
              </a:buClr>
              <a:buSzPts val="4800"/>
              <a:buNone/>
              <a:defRPr sz="4800">
                <a:solidFill>
                  <a:schemeClr val="lt1"/>
                </a:solidFill>
              </a:defRPr>
            </a:lvl9pPr>
          </a:lstStyle>
          <a:p/>
        </p:txBody>
      </p:sp>
      <p:sp>
        <p:nvSpPr>
          <p:cNvPr id="14" name="Google Shape;14;p2"/>
          <p:cNvSpPr txBox="1"/>
          <p:nvPr>
            <p:ph idx="1" type="subTitle"/>
          </p:nvPr>
        </p:nvSpPr>
        <p:spPr>
          <a:xfrm>
            <a:off x="2390267" y="3238450"/>
            <a:ext cx="6331500" cy="12417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Clr>
                <a:schemeClr val="lt1"/>
              </a:buClr>
              <a:buSzPts val="1800"/>
              <a:buNone/>
              <a:defRPr>
                <a:solidFill>
                  <a:schemeClr val="lt1"/>
                </a:solidFill>
              </a:defRPr>
            </a:lvl1pPr>
            <a:lvl2pPr lvl="1" rtl="0">
              <a:lnSpc>
                <a:spcPct val="100000"/>
              </a:lnSpc>
              <a:spcBef>
                <a:spcPts val="0"/>
              </a:spcBef>
              <a:spcAft>
                <a:spcPts val="0"/>
              </a:spcAft>
              <a:buClr>
                <a:schemeClr val="lt1"/>
              </a:buClr>
              <a:buSzPts val="1800"/>
              <a:buNone/>
              <a:defRPr sz="1800">
                <a:solidFill>
                  <a:schemeClr val="lt1"/>
                </a:solidFill>
              </a:defRPr>
            </a:lvl2pPr>
            <a:lvl3pPr lvl="2" rtl="0">
              <a:lnSpc>
                <a:spcPct val="100000"/>
              </a:lnSpc>
              <a:spcBef>
                <a:spcPts val="0"/>
              </a:spcBef>
              <a:spcAft>
                <a:spcPts val="0"/>
              </a:spcAft>
              <a:buClr>
                <a:schemeClr val="lt1"/>
              </a:buClr>
              <a:buSzPts val="1800"/>
              <a:buNone/>
              <a:defRPr sz="1800">
                <a:solidFill>
                  <a:schemeClr val="lt1"/>
                </a:solidFill>
              </a:defRPr>
            </a:lvl3pPr>
            <a:lvl4pPr lvl="3" rtl="0">
              <a:lnSpc>
                <a:spcPct val="100000"/>
              </a:lnSpc>
              <a:spcBef>
                <a:spcPts val="0"/>
              </a:spcBef>
              <a:spcAft>
                <a:spcPts val="0"/>
              </a:spcAft>
              <a:buClr>
                <a:schemeClr val="lt1"/>
              </a:buClr>
              <a:buSzPts val="1800"/>
              <a:buNone/>
              <a:defRPr sz="1800">
                <a:solidFill>
                  <a:schemeClr val="lt1"/>
                </a:solidFill>
              </a:defRPr>
            </a:lvl4pPr>
            <a:lvl5pPr lvl="4" rtl="0">
              <a:lnSpc>
                <a:spcPct val="100000"/>
              </a:lnSpc>
              <a:spcBef>
                <a:spcPts val="0"/>
              </a:spcBef>
              <a:spcAft>
                <a:spcPts val="0"/>
              </a:spcAft>
              <a:buClr>
                <a:schemeClr val="lt1"/>
              </a:buClr>
              <a:buSzPts val="1800"/>
              <a:buNone/>
              <a:defRPr sz="1800">
                <a:solidFill>
                  <a:schemeClr val="lt1"/>
                </a:solidFill>
              </a:defRPr>
            </a:lvl5pPr>
            <a:lvl6pPr lvl="5" rtl="0">
              <a:lnSpc>
                <a:spcPct val="100000"/>
              </a:lnSpc>
              <a:spcBef>
                <a:spcPts val="0"/>
              </a:spcBef>
              <a:spcAft>
                <a:spcPts val="0"/>
              </a:spcAft>
              <a:buClr>
                <a:schemeClr val="lt1"/>
              </a:buClr>
              <a:buSzPts val="1800"/>
              <a:buNone/>
              <a:defRPr sz="1800">
                <a:solidFill>
                  <a:schemeClr val="lt1"/>
                </a:solidFill>
              </a:defRPr>
            </a:lvl6pPr>
            <a:lvl7pPr lvl="6" rtl="0">
              <a:lnSpc>
                <a:spcPct val="100000"/>
              </a:lnSpc>
              <a:spcBef>
                <a:spcPts val="0"/>
              </a:spcBef>
              <a:spcAft>
                <a:spcPts val="0"/>
              </a:spcAft>
              <a:buClr>
                <a:schemeClr val="lt1"/>
              </a:buClr>
              <a:buSzPts val="1800"/>
              <a:buNone/>
              <a:defRPr sz="1800">
                <a:solidFill>
                  <a:schemeClr val="lt1"/>
                </a:solidFill>
              </a:defRPr>
            </a:lvl7pPr>
            <a:lvl8pPr lvl="7" rtl="0">
              <a:lnSpc>
                <a:spcPct val="100000"/>
              </a:lnSpc>
              <a:spcBef>
                <a:spcPts val="0"/>
              </a:spcBef>
              <a:spcAft>
                <a:spcPts val="0"/>
              </a:spcAft>
              <a:buClr>
                <a:schemeClr val="lt1"/>
              </a:buClr>
              <a:buSzPts val="1800"/>
              <a:buNone/>
              <a:defRPr sz="1800">
                <a:solidFill>
                  <a:schemeClr val="lt1"/>
                </a:solidFill>
              </a:defRPr>
            </a:lvl8pPr>
            <a:lvl9pPr lvl="8" rtl="0">
              <a:lnSpc>
                <a:spcPct val="100000"/>
              </a:lnSpc>
              <a:spcBef>
                <a:spcPts val="0"/>
              </a:spcBef>
              <a:spcAft>
                <a:spcPts val="0"/>
              </a:spcAft>
              <a:buClr>
                <a:schemeClr val="lt1"/>
              </a:buClr>
              <a:buSzPts val="1800"/>
              <a:buNone/>
              <a:defRPr sz="1800">
                <a:solidFill>
                  <a:schemeClr val="lt1"/>
                </a:solidFill>
              </a:defRPr>
            </a:lvl9pPr>
          </a:lstStyle>
          <a:p/>
        </p:txBody>
      </p:sp>
      <p:sp>
        <p:nvSpPr>
          <p:cNvPr id="15" name="Google Shape;15;p2"/>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bg>
      <p:bgPr>
        <a:solidFill>
          <a:schemeClr val="dk1"/>
        </a:solidFill>
      </p:bgPr>
    </p:bg>
    <p:spTree>
      <p:nvGrpSpPr>
        <p:cNvPr id="16" name="Shape 16"/>
        <p:cNvGrpSpPr/>
        <p:nvPr/>
      </p:nvGrpSpPr>
      <p:grpSpPr>
        <a:xfrm>
          <a:off x="0" y="0"/>
          <a:ext cx="0" cy="0"/>
          <a:chOff x="0" y="0"/>
          <a:chExt cx="0" cy="0"/>
        </a:xfrm>
      </p:grpSpPr>
      <p:cxnSp>
        <p:nvCxnSpPr>
          <p:cNvPr id="17" name="Google Shape;17;p3"/>
          <p:cNvCxnSpPr/>
          <p:nvPr/>
        </p:nvCxnSpPr>
        <p:spPr>
          <a:xfrm>
            <a:off x="425200" y="415650"/>
            <a:ext cx="8296800" cy="0"/>
          </a:xfrm>
          <a:prstGeom prst="straightConnector1">
            <a:avLst/>
          </a:prstGeom>
          <a:noFill/>
          <a:ln cap="flat" cmpd="sng" w="38100">
            <a:solidFill>
              <a:schemeClr val="lt1"/>
            </a:solidFill>
            <a:prstDash val="solid"/>
            <a:round/>
            <a:headEnd len="sm" w="sm" type="none"/>
            <a:tailEnd len="sm" w="sm" type="none"/>
          </a:ln>
        </p:spPr>
      </p:cxnSp>
      <p:cxnSp>
        <p:nvCxnSpPr>
          <p:cNvPr id="18" name="Google Shape;18;p3"/>
          <p:cNvCxnSpPr/>
          <p:nvPr/>
        </p:nvCxnSpPr>
        <p:spPr>
          <a:xfrm>
            <a:off x="425200" y="4740000"/>
            <a:ext cx="8296800" cy="0"/>
          </a:xfrm>
          <a:prstGeom prst="straightConnector1">
            <a:avLst/>
          </a:prstGeom>
          <a:noFill/>
          <a:ln cap="flat" cmpd="sng" w="19050">
            <a:solidFill>
              <a:schemeClr val="lt1"/>
            </a:solidFill>
            <a:prstDash val="solid"/>
            <a:round/>
            <a:headEnd len="sm" w="sm" type="none"/>
            <a:tailEnd len="sm" w="sm" type="none"/>
          </a:ln>
        </p:spPr>
      </p:cxnSp>
      <p:sp>
        <p:nvSpPr>
          <p:cNvPr id="19" name="Google Shape;19;p3"/>
          <p:cNvSpPr txBox="1"/>
          <p:nvPr>
            <p:ph type="title"/>
          </p:nvPr>
        </p:nvSpPr>
        <p:spPr>
          <a:xfrm>
            <a:off x="406425" y="1806825"/>
            <a:ext cx="8296800" cy="15420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lt1"/>
              </a:buClr>
              <a:buSzPts val="4800"/>
              <a:buNone/>
              <a:defRPr sz="4800">
                <a:solidFill>
                  <a:schemeClr val="lt1"/>
                </a:solidFill>
              </a:defRPr>
            </a:lvl1pPr>
            <a:lvl2pPr lvl="1" rtl="0" algn="ctr">
              <a:spcBef>
                <a:spcPts val="0"/>
              </a:spcBef>
              <a:spcAft>
                <a:spcPts val="0"/>
              </a:spcAft>
              <a:buClr>
                <a:schemeClr val="lt1"/>
              </a:buClr>
              <a:buSzPts val="4800"/>
              <a:buNone/>
              <a:defRPr sz="4800">
                <a:solidFill>
                  <a:schemeClr val="lt1"/>
                </a:solidFill>
              </a:defRPr>
            </a:lvl2pPr>
            <a:lvl3pPr lvl="2" rtl="0" algn="ctr">
              <a:spcBef>
                <a:spcPts val="0"/>
              </a:spcBef>
              <a:spcAft>
                <a:spcPts val="0"/>
              </a:spcAft>
              <a:buClr>
                <a:schemeClr val="lt1"/>
              </a:buClr>
              <a:buSzPts val="4800"/>
              <a:buNone/>
              <a:defRPr sz="4800">
                <a:solidFill>
                  <a:schemeClr val="lt1"/>
                </a:solidFill>
              </a:defRPr>
            </a:lvl3pPr>
            <a:lvl4pPr lvl="3" rtl="0" algn="ctr">
              <a:spcBef>
                <a:spcPts val="0"/>
              </a:spcBef>
              <a:spcAft>
                <a:spcPts val="0"/>
              </a:spcAft>
              <a:buClr>
                <a:schemeClr val="lt1"/>
              </a:buClr>
              <a:buSzPts val="4800"/>
              <a:buNone/>
              <a:defRPr sz="4800">
                <a:solidFill>
                  <a:schemeClr val="lt1"/>
                </a:solidFill>
              </a:defRPr>
            </a:lvl4pPr>
            <a:lvl5pPr lvl="4" rtl="0" algn="ctr">
              <a:spcBef>
                <a:spcPts val="0"/>
              </a:spcBef>
              <a:spcAft>
                <a:spcPts val="0"/>
              </a:spcAft>
              <a:buClr>
                <a:schemeClr val="lt1"/>
              </a:buClr>
              <a:buSzPts val="4800"/>
              <a:buNone/>
              <a:defRPr sz="4800">
                <a:solidFill>
                  <a:schemeClr val="lt1"/>
                </a:solidFill>
              </a:defRPr>
            </a:lvl5pPr>
            <a:lvl6pPr lvl="5" rtl="0" algn="ctr">
              <a:spcBef>
                <a:spcPts val="0"/>
              </a:spcBef>
              <a:spcAft>
                <a:spcPts val="0"/>
              </a:spcAft>
              <a:buClr>
                <a:schemeClr val="lt1"/>
              </a:buClr>
              <a:buSzPts val="4800"/>
              <a:buNone/>
              <a:defRPr sz="4800">
                <a:solidFill>
                  <a:schemeClr val="lt1"/>
                </a:solidFill>
              </a:defRPr>
            </a:lvl6pPr>
            <a:lvl7pPr lvl="6" rtl="0" algn="ctr">
              <a:spcBef>
                <a:spcPts val="0"/>
              </a:spcBef>
              <a:spcAft>
                <a:spcPts val="0"/>
              </a:spcAft>
              <a:buClr>
                <a:schemeClr val="lt1"/>
              </a:buClr>
              <a:buSzPts val="4800"/>
              <a:buNone/>
              <a:defRPr sz="4800">
                <a:solidFill>
                  <a:schemeClr val="lt1"/>
                </a:solidFill>
              </a:defRPr>
            </a:lvl7pPr>
            <a:lvl8pPr lvl="7" rtl="0" algn="ctr">
              <a:spcBef>
                <a:spcPts val="0"/>
              </a:spcBef>
              <a:spcAft>
                <a:spcPts val="0"/>
              </a:spcAft>
              <a:buClr>
                <a:schemeClr val="lt1"/>
              </a:buClr>
              <a:buSzPts val="4800"/>
              <a:buNone/>
              <a:defRPr sz="4800">
                <a:solidFill>
                  <a:schemeClr val="lt1"/>
                </a:solidFill>
              </a:defRPr>
            </a:lvl8pPr>
            <a:lvl9pPr lvl="8" rtl="0" algn="ctr">
              <a:spcBef>
                <a:spcPts val="0"/>
              </a:spcBef>
              <a:spcAft>
                <a:spcPts val="0"/>
              </a:spcAft>
              <a:buClr>
                <a:schemeClr val="lt1"/>
              </a:buClr>
              <a:buSzPts val="4800"/>
              <a:buNone/>
              <a:defRPr sz="4800">
                <a:solidFill>
                  <a:schemeClr val="lt1"/>
                </a:solidFill>
              </a:defRPr>
            </a:lvl9pPr>
          </a:lstStyle>
          <a:p/>
        </p:txBody>
      </p:sp>
      <p:sp>
        <p:nvSpPr>
          <p:cNvPr id="20" name="Google Shape;20;p3"/>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21" name="Shape 21"/>
        <p:cNvGrpSpPr/>
        <p:nvPr/>
      </p:nvGrpSpPr>
      <p:grpSpPr>
        <a:xfrm>
          <a:off x="0" y="0"/>
          <a:ext cx="0" cy="0"/>
          <a:chOff x="0" y="0"/>
          <a:chExt cx="0" cy="0"/>
        </a:xfrm>
      </p:grpSpPr>
      <p:cxnSp>
        <p:nvCxnSpPr>
          <p:cNvPr id="22" name="Google Shape;22;p4"/>
          <p:cNvCxnSpPr/>
          <p:nvPr/>
        </p:nvCxnSpPr>
        <p:spPr>
          <a:xfrm>
            <a:off x="2477724" y="415650"/>
            <a:ext cx="6244200" cy="0"/>
          </a:xfrm>
          <a:prstGeom prst="straightConnector1">
            <a:avLst/>
          </a:prstGeom>
          <a:noFill/>
          <a:ln cap="flat" cmpd="sng" w="38100">
            <a:solidFill>
              <a:schemeClr val="dk2"/>
            </a:solidFill>
            <a:prstDash val="solid"/>
            <a:round/>
            <a:headEnd len="sm" w="sm" type="none"/>
            <a:tailEnd len="sm" w="sm" type="none"/>
          </a:ln>
        </p:spPr>
      </p:cxnSp>
      <p:cxnSp>
        <p:nvCxnSpPr>
          <p:cNvPr id="23" name="Google Shape;23;p4"/>
          <p:cNvCxnSpPr/>
          <p:nvPr/>
        </p:nvCxnSpPr>
        <p:spPr>
          <a:xfrm>
            <a:off x="2477724" y="4740000"/>
            <a:ext cx="6244200" cy="0"/>
          </a:xfrm>
          <a:prstGeom prst="straightConnector1">
            <a:avLst/>
          </a:prstGeom>
          <a:noFill/>
          <a:ln cap="flat" cmpd="sng" w="19050">
            <a:solidFill>
              <a:schemeClr val="dk2"/>
            </a:solidFill>
            <a:prstDash val="solid"/>
            <a:round/>
            <a:headEnd len="sm" w="sm" type="none"/>
            <a:tailEnd len="sm" w="sm" type="none"/>
          </a:ln>
        </p:spPr>
      </p:cxnSp>
      <p:cxnSp>
        <p:nvCxnSpPr>
          <p:cNvPr id="24" name="Google Shape;24;p4"/>
          <p:cNvCxnSpPr/>
          <p:nvPr/>
        </p:nvCxnSpPr>
        <p:spPr>
          <a:xfrm>
            <a:off x="425198" y="415650"/>
            <a:ext cx="183300" cy="0"/>
          </a:xfrm>
          <a:prstGeom prst="straightConnector1">
            <a:avLst/>
          </a:prstGeom>
          <a:noFill/>
          <a:ln cap="flat" cmpd="sng" w="19050">
            <a:solidFill>
              <a:schemeClr val="dk2"/>
            </a:solidFill>
            <a:prstDash val="solid"/>
            <a:round/>
            <a:headEnd len="sm" w="sm" type="none"/>
            <a:tailEnd len="sm" w="sm" type="none"/>
          </a:ln>
        </p:spPr>
      </p:cxnSp>
      <p:sp>
        <p:nvSpPr>
          <p:cNvPr id="25" name="Google Shape;25;p4"/>
          <p:cNvSpPr txBox="1"/>
          <p:nvPr>
            <p:ph type="title"/>
          </p:nvPr>
        </p:nvSpPr>
        <p:spPr>
          <a:xfrm>
            <a:off x="2400250" y="575950"/>
            <a:ext cx="6321600" cy="6354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26" name="Google Shape;26;p4"/>
          <p:cNvSpPr txBox="1"/>
          <p:nvPr>
            <p:ph idx="1" type="body"/>
          </p:nvPr>
        </p:nvSpPr>
        <p:spPr>
          <a:xfrm>
            <a:off x="2410112" y="1595776"/>
            <a:ext cx="6321600" cy="3002400"/>
          </a:xfrm>
          <a:prstGeom prst="rect">
            <a:avLst/>
          </a:prstGeom>
        </p:spPr>
        <p:txBody>
          <a:bodyPr anchorCtr="0" anchor="t"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27" name="Google Shape;27;p4"/>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8" name="Shape 28"/>
        <p:cNvGrpSpPr/>
        <p:nvPr/>
      </p:nvGrpSpPr>
      <p:grpSpPr>
        <a:xfrm>
          <a:off x="0" y="0"/>
          <a:ext cx="0" cy="0"/>
          <a:chOff x="0" y="0"/>
          <a:chExt cx="0" cy="0"/>
        </a:xfrm>
      </p:grpSpPr>
      <p:cxnSp>
        <p:nvCxnSpPr>
          <p:cNvPr id="29" name="Google Shape;29;p5"/>
          <p:cNvCxnSpPr/>
          <p:nvPr/>
        </p:nvCxnSpPr>
        <p:spPr>
          <a:xfrm>
            <a:off x="2477724" y="415650"/>
            <a:ext cx="6244200" cy="0"/>
          </a:xfrm>
          <a:prstGeom prst="straightConnector1">
            <a:avLst/>
          </a:prstGeom>
          <a:noFill/>
          <a:ln cap="flat" cmpd="sng" w="38100">
            <a:solidFill>
              <a:schemeClr val="dk2"/>
            </a:solidFill>
            <a:prstDash val="solid"/>
            <a:round/>
            <a:headEnd len="sm" w="sm" type="none"/>
            <a:tailEnd len="sm" w="sm" type="none"/>
          </a:ln>
        </p:spPr>
      </p:cxnSp>
      <p:cxnSp>
        <p:nvCxnSpPr>
          <p:cNvPr id="30" name="Google Shape;30;p5"/>
          <p:cNvCxnSpPr/>
          <p:nvPr/>
        </p:nvCxnSpPr>
        <p:spPr>
          <a:xfrm>
            <a:off x="2477724" y="4740000"/>
            <a:ext cx="6244200" cy="0"/>
          </a:xfrm>
          <a:prstGeom prst="straightConnector1">
            <a:avLst/>
          </a:prstGeom>
          <a:noFill/>
          <a:ln cap="flat" cmpd="sng" w="19050">
            <a:solidFill>
              <a:schemeClr val="dk2"/>
            </a:solidFill>
            <a:prstDash val="solid"/>
            <a:round/>
            <a:headEnd len="sm" w="sm" type="none"/>
            <a:tailEnd len="sm" w="sm" type="none"/>
          </a:ln>
        </p:spPr>
      </p:cxnSp>
      <p:cxnSp>
        <p:nvCxnSpPr>
          <p:cNvPr id="31" name="Google Shape;31;p5"/>
          <p:cNvCxnSpPr/>
          <p:nvPr/>
        </p:nvCxnSpPr>
        <p:spPr>
          <a:xfrm>
            <a:off x="425198" y="415650"/>
            <a:ext cx="183300" cy="0"/>
          </a:xfrm>
          <a:prstGeom prst="straightConnector1">
            <a:avLst/>
          </a:prstGeom>
          <a:noFill/>
          <a:ln cap="flat" cmpd="sng" w="19050">
            <a:solidFill>
              <a:schemeClr val="dk2"/>
            </a:solidFill>
            <a:prstDash val="solid"/>
            <a:round/>
            <a:headEnd len="sm" w="sm" type="none"/>
            <a:tailEnd len="sm" w="sm" type="none"/>
          </a:ln>
        </p:spPr>
      </p:cxnSp>
      <p:sp>
        <p:nvSpPr>
          <p:cNvPr id="32" name="Google Shape;32;p5"/>
          <p:cNvSpPr txBox="1"/>
          <p:nvPr>
            <p:ph type="title"/>
          </p:nvPr>
        </p:nvSpPr>
        <p:spPr>
          <a:xfrm>
            <a:off x="2400250" y="575950"/>
            <a:ext cx="6321600" cy="6354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33" name="Google Shape;33;p5"/>
          <p:cNvSpPr txBox="1"/>
          <p:nvPr>
            <p:ph idx="1" type="body"/>
          </p:nvPr>
        </p:nvSpPr>
        <p:spPr>
          <a:xfrm>
            <a:off x="2400303" y="1602675"/>
            <a:ext cx="3071400" cy="30024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34" name="Google Shape;34;p5"/>
          <p:cNvSpPr txBox="1"/>
          <p:nvPr>
            <p:ph idx="2" type="body"/>
          </p:nvPr>
        </p:nvSpPr>
        <p:spPr>
          <a:xfrm>
            <a:off x="5650572" y="1602675"/>
            <a:ext cx="3071400" cy="30024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35" name="Google Shape;35;p5"/>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36" name="Shape 36"/>
        <p:cNvGrpSpPr/>
        <p:nvPr/>
      </p:nvGrpSpPr>
      <p:grpSpPr>
        <a:xfrm>
          <a:off x="0" y="0"/>
          <a:ext cx="0" cy="0"/>
          <a:chOff x="0" y="0"/>
          <a:chExt cx="0" cy="0"/>
        </a:xfrm>
      </p:grpSpPr>
      <p:sp>
        <p:nvSpPr>
          <p:cNvPr id="37" name="Google Shape;37;p6"/>
          <p:cNvSpPr txBox="1"/>
          <p:nvPr>
            <p:ph type="title"/>
          </p:nvPr>
        </p:nvSpPr>
        <p:spPr>
          <a:xfrm>
            <a:off x="303300" y="411575"/>
            <a:ext cx="8520600" cy="6396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38" name="Google Shape;38;p6"/>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39" name="Shape 39"/>
        <p:cNvGrpSpPr/>
        <p:nvPr/>
      </p:nvGrpSpPr>
      <p:grpSpPr>
        <a:xfrm>
          <a:off x="0" y="0"/>
          <a:ext cx="0" cy="0"/>
          <a:chOff x="0" y="0"/>
          <a:chExt cx="0" cy="0"/>
        </a:xfrm>
      </p:grpSpPr>
      <p:cxnSp>
        <p:nvCxnSpPr>
          <p:cNvPr id="40" name="Google Shape;40;p7"/>
          <p:cNvCxnSpPr/>
          <p:nvPr/>
        </p:nvCxnSpPr>
        <p:spPr>
          <a:xfrm>
            <a:off x="425198" y="415650"/>
            <a:ext cx="183300" cy="0"/>
          </a:xfrm>
          <a:prstGeom prst="straightConnector1">
            <a:avLst/>
          </a:prstGeom>
          <a:noFill/>
          <a:ln cap="flat" cmpd="sng" w="19050">
            <a:solidFill>
              <a:schemeClr val="dk2"/>
            </a:solidFill>
            <a:prstDash val="solid"/>
            <a:round/>
            <a:headEnd len="sm" w="sm" type="none"/>
            <a:tailEnd len="sm" w="sm" type="none"/>
          </a:ln>
        </p:spPr>
      </p:cxnSp>
      <p:sp>
        <p:nvSpPr>
          <p:cNvPr id="41" name="Google Shape;41;p7"/>
          <p:cNvSpPr txBox="1"/>
          <p:nvPr>
            <p:ph type="title"/>
          </p:nvPr>
        </p:nvSpPr>
        <p:spPr>
          <a:xfrm>
            <a:off x="319500" y="936600"/>
            <a:ext cx="2808000" cy="7557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42" name="Google Shape;42;p7"/>
          <p:cNvSpPr txBox="1"/>
          <p:nvPr>
            <p:ph idx="1" type="body"/>
          </p:nvPr>
        </p:nvSpPr>
        <p:spPr>
          <a:xfrm>
            <a:off x="319500" y="1846804"/>
            <a:ext cx="2808000" cy="28062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SzPts val="1200"/>
              <a:buChar char="●"/>
              <a:defRPr sz="12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43" name="Google Shape;43;p7"/>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bg>
      <p:bgPr>
        <a:solidFill>
          <a:srgbClr val="353535"/>
        </a:solidFill>
      </p:bgPr>
    </p:bg>
    <p:spTree>
      <p:nvGrpSpPr>
        <p:cNvPr id="44" name="Shape 44"/>
        <p:cNvGrpSpPr/>
        <p:nvPr/>
      </p:nvGrpSpPr>
      <p:grpSpPr>
        <a:xfrm>
          <a:off x="0" y="0"/>
          <a:ext cx="0" cy="0"/>
          <a:chOff x="0" y="0"/>
          <a:chExt cx="0" cy="0"/>
        </a:xfrm>
      </p:grpSpPr>
      <p:cxnSp>
        <p:nvCxnSpPr>
          <p:cNvPr id="45" name="Google Shape;45;p8"/>
          <p:cNvCxnSpPr/>
          <p:nvPr/>
        </p:nvCxnSpPr>
        <p:spPr>
          <a:xfrm>
            <a:off x="425198" y="415650"/>
            <a:ext cx="183300" cy="0"/>
          </a:xfrm>
          <a:prstGeom prst="straightConnector1">
            <a:avLst/>
          </a:prstGeom>
          <a:noFill/>
          <a:ln cap="flat" cmpd="sng" w="19050">
            <a:solidFill>
              <a:schemeClr val="lt1"/>
            </a:solidFill>
            <a:prstDash val="solid"/>
            <a:round/>
            <a:headEnd len="sm" w="sm" type="none"/>
            <a:tailEnd len="sm" w="sm" type="none"/>
          </a:ln>
        </p:spPr>
      </p:cxnSp>
      <p:sp>
        <p:nvSpPr>
          <p:cNvPr id="46" name="Google Shape;46;p8"/>
          <p:cNvSpPr txBox="1"/>
          <p:nvPr>
            <p:ph type="title"/>
          </p:nvPr>
        </p:nvSpPr>
        <p:spPr>
          <a:xfrm>
            <a:off x="283103" y="712141"/>
            <a:ext cx="6244200" cy="38355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lt1"/>
              </a:buClr>
              <a:buSzPts val="4800"/>
              <a:buNone/>
              <a:defRPr sz="4800">
                <a:solidFill>
                  <a:schemeClr val="lt1"/>
                </a:solidFill>
              </a:defRPr>
            </a:lvl1pPr>
            <a:lvl2pPr lvl="1" rtl="0">
              <a:spcBef>
                <a:spcPts val="0"/>
              </a:spcBef>
              <a:spcAft>
                <a:spcPts val="0"/>
              </a:spcAft>
              <a:buClr>
                <a:schemeClr val="lt1"/>
              </a:buClr>
              <a:buSzPts val="4800"/>
              <a:buNone/>
              <a:defRPr sz="4800">
                <a:solidFill>
                  <a:schemeClr val="lt1"/>
                </a:solidFill>
              </a:defRPr>
            </a:lvl2pPr>
            <a:lvl3pPr lvl="2" rtl="0">
              <a:spcBef>
                <a:spcPts val="0"/>
              </a:spcBef>
              <a:spcAft>
                <a:spcPts val="0"/>
              </a:spcAft>
              <a:buClr>
                <a:schemeClr val="lt1"/>
              </a:buClr>
              <a:buSzPts val="4800"/>
              <a:buNone/>
              <a:defRPr sz="4800">
                <a:solidFill>
                  <a:schemeClr val="lt1"/>
                </a:solidFill>
              </a:defRPr>
            </a:lvl3pPr>
            <a:lvl4pPr lvl="3" rtl="0">
              <a:spcBef>
                <a:spcPts val="0"/>
              </a:spcBef>
              <a:spcAft>
                <a:spcPts val="0"/>
              </a:spcAft>
              <a:buClr>
                <a:schemeClr val="lt1"/>
              </a:buClr>
              <a:buSzPts val="4800"/>
              <a:buNone/>
              <a:defRPr sz="4800">
                <a:solidFill>
                  <a:schemeClr val="lt1"/>
                </a:solidFill>
              </a:defRPr>
            </a:lvl4pPr>
            <a:lvl5pPr lvl="4" rtl="0">
              <a:spcBef>
                <a:spcPts val="0"/>
              </a:spcBef>
              <a:spcAft>
                <a:spcPts val="0"/>
              </a:spcAft>
              <a:buClr>
                <a:schemeClr val="lt1"/>
              </a:buClr>
              <a:buSzPts val="4800"/>
              <a:buNone/>
              <a:defRPr sz="4800">
                <a:solidFill>
                  <a:schemeClr val="lt1"/>
                </a:solidFill>
              </a:defRPr>
            </a:lvl5pPr>
            <a:lvl6pPr lvl="5" rtl="0">
              <a:spcBef>
                <a:spcPts val="0"/>
              </a:spcBef>
              <a:spcAft>
                <a:spcPts val="0"/>
              </a:spcAft>
              <a:buClr>
                <a:schemeClr val="lt1"/>
              </a:buClr>
              <a:buSzPts val="4800"/>
              <a:buNone/>
              <a:defRPr sz="4800">
                <a:solidFill>
                  <a:schemeClr val="lt1"/>
                </a:solidFill>
              </a:defRPr>
            </a:lvl6pPr>
            <a:lvl7pPr lvl="6" rtl="0">
              <a:spcBef>
                <a:spcPts val="0"/>
              </a:spcBef>
              <a:spcAft>
                <a:spcPts val="0"/>
              </a:spcAft>
              <a:buClr>
                <a:schemeClr val="lt1"/>
              </a:buClr>
              <a:buSzPts val="4800"/>
              <a:buNone/>
              <a:defRPr sz="4800">
                <a:solidFill>
                  <a:schemeClr val="lt1"/>
                </a:solidFill>
              </a:defRPr>
            </a:lvl7pPr>
            <a:lvl8pPr lvl="7" rtl="0">
              <a:spcBef>
                <a:spcPts val="0"/>
              </a:spcBef>
              <a:spcAft>
                <a:spcPts val="0"/>
              </a:spcAft>
              <a:buClr>
                <a:schemeClr val="lt1"/>
              </a:buClr>
              <a:buSzPts val="4800"/>
              <a:buNone/>
              <a:defRPr sz="4800">
                <a:solidFill>
                  <a:schemeClr val="lt1"/>
                </a:solidFill>
              </a:defRPr>
            </a:lvl8pPr>
            <a:lvl9pPr lvl="8" rtl="0">
              <a:spcBef>
                <a:spcPts val="0"/>
              </a:spcBef>
              <a:spcAft>
                <a:spcPts val="0"/>
              </a:spcAft>
              <a:buClr>
                <a:schemeClr val="lt1"/>
              </a:buClr>
              <a:buSzPts val="4800"/>
              <a:buNone/>
              <a:defRPr sz="4800">
                <a:solidFill>
                  <a:schemeClr val="lt1"/>
                </a:solidFill>
              </a:defRPr>
            </a:lvl9pPr>
          </a:lstStyle>
          <a:p/>
        </p:txBody>
      </p:sp>
      <p:sp>
        <p:nvSpPr>
          <p:cNvPr id="47" name="Google Shape;47;p8"/>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48" name="Shape 48"/>
        <p:cNvGrpSpPr/>
        <p:nvPr/>
      </p:nvGrpSpPr>
      <p:grpSpPr>
        <a:xfrm>
          <a:off x="0" y="0"/>
          <a:ext cx="0" cy="0"/>
          <a:chOff x="0" y="0"/>
          <a:chExt cx="0" cy="0"/>
        </a:xfrm>
      </p:grpSpPr>
      <p:sp>
        <p:nvSpPr>
          <p:cNvPr id="49" name="Google Shape;49;p9"/>
          <p:cNvSpPr/>
          <p:nvPr/>
        </p:nvSpPr>
        <p:spPr>
          <a:xfrm>
            <a:off x="4572000" y="1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50" name="Google Shape;50;p9"/>
          <p:cNvCxnSpPr/>
          <p:nvPr/>
        </p:nvCxnSpPr>
        <p:spPr>
          <a:xfrm>
            <a:off x="5029675" y="4495500"/>
            <a:ext cx="468300" cy="0"/>
          </a:xfrm>
          <a:prstGeom prst="straightConnector1">
            <a:avLst/>
          </a:prstGeom>
          <a:noFill/>
          <a:ln cap="flat" cmpd="sng" w="19050">
            <a:solidFill>
              <a:schemeClr val="lt1"/>
            </a:solidFill>
            <a:prstDash val="solid"/>
            <a:round/>
            <a:headEnd len="sm" w="sm" type="none"/>
            <a:tailEnd len="sm" w="sm" type="none"/>
          </a:ln>
        </p:spPr>
      </p:cxnSp>
      <p:sp>
        <p:nvSpPr>
          <p:cNvPr id="51" name="Google Shape;51;p9"/>
          <p:cNvSpPr txBox="1"/>
          <p:nvPr>
            <p:ph type="title"/>
          </p:nvPr>
        </p:nvSpPr>
        <p:spPr>
          <a:xfrm>
            <a:off x="265500" y="1397350"/>
            <a:ext cx="4045200" cy="13182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dk1"/>
              </a:buClr>
              <a:buSzPts val="3600"/>
              <a:buNone/>
              <a:defRPr sz="3600">
                <a:solidFill>
                  <a:schemeClr val="dk1"/>
                </a:solidFill>
              </a:defRPr>
            </a:lvl1pPr>
            <a:lvl2pPr lvl="1" rtl="0" algn="ctr">
              <a:spcBef>
                <a:spcPts val="0"/>
              </a:spcBef>
              <a:spcAft>
                <a:spcPts val="0"/>
              </a:spcAft>
              <a:buClr>
                <a:schemeClr val="dk1"/>
              </a:buClr>
              <a:buSzPts val="3600"/>
              <a:buNone/>
              <a:defRPr sz="3600">
                <a:solidFill>
                  <a:schemeClr val="dk1"/>
                </a:solidFill>
              </a:defRPr>
            </a:lvl2pPr>
            <a:lvl3pPr lvl="2" rtl="0" algn="ctr">
              <a:spcBef>
                <a:spcPts val="0"/>
              </a:spcBef>
              <a:spcAft>
                <a:spcPts val="0"/>
              </a:spcAft>
              <a:buClr>
                <a:schemeClr val="dk1"/>
              </a:buClr>
              <a:buSzPts val="3600"/>
              <a:buNone/>
              <a:defRPr sz="3600">
                <a:solidFill>
                  <a:schemeClr val="dk1"/>
                </a:solidFill>
              </a:defRPr>
            </a:lvl3pPr>
            <a:lvl4pPr lvl="3" rtl="0" algn="ctr">
              <a:spcBef>
                <a:spcPts val="0"/>
              </a:spcBef>
              <a:spcAft>
                <a:spcPts val="0"/>
              </a:spcAft>
              <a:buClr>
                <a:schemeClr val="dk1"/>
              </a:buClr>
              <a:buSzPts val="3600"/>
              <a:buNone/>
              <a:defRPr sz="3600">
                <a:solidFill>
                  <a:schemeClr val="dk1"/>
                </a:solidFill>
              </a:defRPr>
            </a:lvl4pPr>
            <a:lvl5pPr lvl="4" rtl="0" algn="ctr">
              <a:spcBef>
                <a:spcPts val="0"/>
              </a:spcBef>
              <a:spcAft>
                <a:spcPts val="0"/>
              </a:spcAft>
              <a:buClr>
                <a:schemeClr val="dk1"/>
              </a:buClr>
              <a:buSzPts val="3600"/>
              <a:buNone/>
              <a:defRPr sz="3600">
                <a:solidFill>
                  <a:schemeClr val="dk1"/>
                </a:solidFill>
              </a:defRPr>
            </a:lvl5pPr>
            <a:lvl6pPr lvl="5" rtl="0" algn="ctr">
              <a:spcBef>
                <a:spcPts val="0"/>
              </a:spcBef>
              <a:spcAft>
                <a:spcPts val="0"/>
              </a:spcAft>
              <a:buClr>
                <a:schemeClr val="dk1"/>
              </a:buClr>
              <a:buSzPts val="3600"/>
              <a:buNone/>
              <a:defRPr sz="3600">
                <a:solidFill>
                  <a:schemeClr val="dk1"/>
                </a:solidFill>
              </a:defRPr>
            </a:lvl6pPr>
            <a:lvl7pPr lvl="6" rtl="0" algn="ctr">
              <a:spcBef>
                <a:spcPts val="0"/>
              </a:spcBef>
              <a:spcAft>
                <a:spcPts val="0"/>
              </a:spcAft>
              <a:buClr>
                <a:schemeClr val="dk1"/>
              </a:buClr>
              <a:buSzPts val="3600"/>
              <a:buNone/>
              <a:defRPr sz="3600">
                <a:solidFill>
                  <a:schemeClr val="dk1"/>
                </a:solidFill>
              </a:defRPr>
            </a:lvl7pPr>
            <a:lvl8pPr lvl="7" rtl="0" algn="ctr">
              <a:spcBef>
                <a:spcPts val="0"/>
              </a:spcBef>
              <a:spcAft>
                <a:spcPts val="0"/>
              </a:spcAft>
              <a:buClr>
                <a:schemeClr val="dk1"/>
              </a:buClr>
              <a:buSzPts val="3600"/>
              <a:buNone/>
              <a:defRPr sz="3600">
                <a:solidFill>
                  <a:schemeClr val="dk1"/>
                </a:solidFill>
              </a:defRPr>
            </a:lvl8pPr>
            <a:lvl9pPr lvl="8" rtl="0" algn="ctr">
              <a:spcBef>
                <a:spcPts val="0"/>
              </a:spcBef>
              <a:spcAft>
                <a:spcPts val="0"/>
              </a:spcAft>
              <a:buClr>
                <a:schemeClr val="dk1"/>
              </a:buClr>
              <a:buSzPts val="3600"/>
              <a:buNone/>
              <a:defRPr sz="3600">
                <a:solidFill>
                  <a:schemeClr val="dk1"/>
                </a:solidFill>
              </a:defRPr>
            </a:lvl9pPr>
          </a:lstStyle>
          <a:p/>
        </p:txBody>
      </p:sp>
      <p:sp>
        <p:nvSpPr>
          <p:cNvPr id="52" name="Google Shape;52;p9"/>
          <p:cNvSpPr txBox="1"/>
          <p:nvPr>
            <p:ph idx="1" type="subTitle"/>
          </p:nvPr>
        </p:nvSpPr>
        <p:spPr>
          <a:xfrm>
            <a:off x="265500" y="2735371"/>
            <a:ext cx="4045200" cy="134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100"/>
              <a:buNone/>
              <a:defRPr sz="21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53" name="Google Shape;53;p9"/>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rtl="0">
              <a:spcBef>
                <a:spcPts val="0"/>
              </a:spcBef>
              <a:spcAft>
                <a:spcPts val="0"/>
              </a:spcAft>
              <a:buClr>
                <a:schemeClr val="lt1"/>
              </a:buClr>
              <a:buSzPts val="1800"/>
              <a:buChar char="●"/>
              <a:defRPr>
                <a:solidFill>
                  <a:schemeClr val="lt1"/>
                </a:solidFill>
              </a:defRPr>
            </a:lvl1pPr>
            <a:lvl2pPr indent="-317500" lvl="1" marL="914400" rtl="0">
              <a:spcBef>
                <a:spcPts val="1600"/>
              </a:spcBef>
              <a:spcAft>
                <a:spcPts val="0"/>
              </a:spcAft>
              <a:buClr>
                <a:schemeClr val="lt1"/>
              </a:buClr>
              <a:buSzPts val="1400"/>
              <a:buChar char="○"/>
              <a:defRPr>
                <a:solidFill>
                  <a:schemeClr val="lt1"/>
                </a:solidFill>
              </a:defRPr>
            </a:lvl2pPr>
            <a:lvl3pPr indent="-317500" lvl="2" marL="1371600" rtl="0">
              <a:spcBef>
                <a:spcPts val="1600"/>
              </a:spcBef>
              <a:spcAft>
                <a:spcPts val="0"/>
              </a:spcAft>
              <a:buClr>
                <a:schemeClr val="lt1"/>
              </a:buClr>
              <a:buSzPts val="1400"/>
              <a:buChar char="■"/>
              <a:defRPr>
                <a:solidFill>
                  <a:schemeClr val="lt1"/>
                </a:solidFill>
              </a:defRPr>
            </a:lvl3pPr>
            <a:lvl4pPr indent="-317500" lvl="3" marL="1828800" rtl="0">
              <a:spcBef>
                <a:spcPts val="1600"/>
              </a:spcBef>
              <a:spcAft>
                <a:spcPts val="0"/>
              </a:spcAft>
              <a:buClr>
                <a:schemeClr val="lt1"/>
              </a:buClr>
              <a:buSzPts val="1400"/>
              <a:buChar char="●"/>
              <a:defRPr>
                <a:solidFill>
                  <a:schemeClr val="lt1"/>
                </a:solidFill>
              </a:defRPr>
            </a:lvl4pPr>
            <a:lvl5pPr indent="-317500" lvl="4" marL="2286000" rtl="0">
              <a:spcBef>
                <a:spcPts val="1600"/>
              </a:spcBef>
              <a:spcAft>
                <a:spcPts val="0"/>
              </a:spcAft>
              <a:buClr>
                <a:schemeClr val="lt1"/>
              </a:buClr>
              <a:buSzPts val="1400"/>
              <a:buChar char="○"/>
              <a:defRPr>
                <a:solidFill>
                  <a:schemeClr val="lt1"/>
                </a:solidFill>
              </a:defRPr>
            </a:lvl5pPr>
            <a:lvl6pPr indent="-317500" lvl="5" marL="2743200" rtl="0">
              <a:spcBef>
                <a:spcPts val="1600"/>
              </a:spcBef>
              <a:spcAft>
                <a:spcPts val="0"/>
              </a:spcAft>
              <a:buClr>
                <a:schemeClr val="lt1"/>
              </a:buClr>
              <a:buSzPts val="1400"/>
              <a:buChar char="■"/>
              <a:defRPr>
                <a:solidFill>
                  <a:schemeClr val="lt1"/>
                </a:solidFill>
              </a:defRPr>
            </a:lvl6pPr>
            <a:lvl7pPr indent="-317500" lvl="6" marL="3200400" rtl="0">
              <a:spcBef>
                <a:spcPts val="1600"/>
              </a:spcBef>
              <a:spcAft>
                <a:spcPts val="0"/>
              </a:spcAft>
              <a:buClr>
                <a:schemeClr val="lt1"/>
              </a:buClr>
              <a:buSzPts val="1400"/>
              <a:buChar char="●"/>
              <a:defRPr>
                <a:solidFill>
                  <a:schemeClr val="lt1"/>
                </a:solidFill>
              </a:defRPr>
            </a:lvl7pPr>
            <a:lvl8pPr indent="-317500" lvl="7" marL="3657600" rtl="0">
              <a:spcBef>
                <a:spcPts val="1600"/>
              </a:spcBef>
              <a:spcAft>
                <a:spcPts val="0"/>
              </a:spcAft>
              <a:buClr>
                <a:schemeClr val="lt1"/>
              </a:buClr>
              <a:buSzPts val="1400"/>
              <a:buChar char="○"/>
              <a:defRPr>
                <a:solidFill>
                  <a:schemeClr val="lt1"/>
                </a:solidFill>
              </a:defRPr>
            </a:lvl8pPr>
            <a:lvl9pPr indent="-317500" lvl="8" marL="4114800" rtl="0">
              <a:spcBef>
                <a:spcPts val="1600"/>
              </a:spcBef>
              <a:spcAft>
                <a:spcPts val="1600"/>
              </a:spcAft>
              <a:buClr>
                <a:schemeClr val="lt1"/>
              </a:buClr>
              <a:buSzPts val="1400"/>
              <a:buChar char="■"/>
              <a:defRPr>
                <a:solidFill>
                  <a:schemeClr val="lt1"/>
                </a:solidFill>
              </a:defRPr>
            </a:lvl9pPr>
          </a:lstStyle>
          <a:p/>
        </p:txBody>
      </p:sp>
      <p:sp>
        <p:nvSpPr>
          <p:cNvPr id="54" name="Google Shape;54;p9"/>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55" name="Shape 55"/>
        <p:cNvGrpSpPr/>
        <p:nvPr/>
      </p:nvGrpSpPr>
      <p:grpSpPr>
        <a:xfrm>
          <a:off x="0" y="0"/>
          <a:ext cx="0" cy="0"/>
          <a:chOff x="0" y="0"/>
          <a:chExt cx="0" cy="0"/>
        </a:xfrm>
      </p:grpSpPr>
      <p:cxnSp>
        <p:nvCxnSpPr>
          <p:cNvPr id="56" name="Google Shape;56;p10"/>
          <p:cNvCxnSpPr/>
          <p:nvPr/>
        </p:nvCxnSpPr>
        <p:spPr>
          <a:xfrm>
            <a:off x="425200" y="4740000"/>
            <a:ext cx="8296800" cy="0"/>
          </a:xfrm>
          <a:prstGeom prst="straightConnector1">
            <a:avLst/>
          </a:prstGeom>
          <a:noFill/>
          <a:ln cap="flat" cmpd="sng" w="19050">
            <a:solidFill>
              <a:schemeClr val="dk2"/>
            </a:solidFill>
            <a:prstDash val="solid"/>
            <a:round/>
            <a:headEnd len="sm" w="sm" type="none"/>
            <a:tailEnd len="sm" w="sm" type="none"/>
          </a:ln>
        </p:spPr>
      </p:cxnSp>
      <p:cxnSp>
        <p:nvCxnSpPr>
          <p:cNvPr id="57" name="Google Shape;57;p10"/>
          <p:cNvCxnSpPr/>
          <p:nvPr/>
        </p:nvCxnSpPr>
        <p:spPr>
          <a:xfrm>
            <a:off x="425198" y="415650"/>
            <a:ext cx="183300" cy="0"/>
          </a:xfrm>
          <a:prstGeom prst="straightConnector1">
            <a:avLst/>
          </a:prstGeom>
          <a:noFill/>
          <a:ln cap="flat" cmpd="sng" w="19050">
            <a:solidFill>
              <a:schemeClr val="dk2"/>
            </a:solidFill>
            <a:prstDash val="solid"/>
            <a:round/>
            <a:headEnd len="sm" w="sm" type="none"/>
            <a:tailEnd len="sm" w="sm" type="none"/>
          </a:ln>
        </p:spPr>
      </p:cxnSp>
      <p:sp>
        <p:nvSpPr>
          <p:cNvPr id="58" name="Google Shape;58;p10"/>
          <p:cNvSpPr txBox="1"/>
          <p:nvPr>
            <p:ph idx="1" type="body"/>
          </p:nvPr>
        </p:nvSpPr>
        <p:spPr>
          <a:xfrm>
            <a:off x="328017" y="4226025"/>
            <a:ext cx="8388600" cy="393600"/>
          </a:xfrm>
          <a:prstGeom prst="rect">
            <a:avLst/>
          </a:prstGeom>
        </p:spPr>
        <p:txBody>
          <a:bodyPr anchorCtr="0" anchor="ctr" bIns="91425" lIns="91425" spcFirstLastPara="1" rIns="91425" wrap="square" tIns="91425">
            <a:noAutofit/>
          </a:bodyPr>
          <a:lstStyle>
            <a:lvl1pPr indent="-228600" lvl="0" marL="457200" rtl="0">
              <a:lnSpc>
                <a:spcPct val="100000"/>
              </a:lnSpc>
              <a:spcBef>
                <a:spcPts val="0"/>
              </a:spcBef>
              <a:spcAft>
                <a:spcPts val="0"/>
              </a:spcAft>
              <a:buSzPts val="1800"/>
              <a:buNone/>
              <a:defRPr/>
            </a:lvl1pPr>
          </a:lstStyle>
          <a:p/>
        </p:txBody>
      </p:sp>
      <p:sp>
        <p:nvSpPr>
          <p:cNvPr id="59" name="Google Shape;59;p10"/>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60" name="Shape 60"/>
        <p:cNvGrpSpPr/>
        <p:nvPr/>
      </p:nvGrpSpPr>
      <p:grpSpPr>
        <a:xfrm>
          <a:off x="0" y="0"/>
          <a:ext cx="0" cy="0"/>
          <a:chOff x="0" y="0"/>
          <a:chExt cx="0" cy="0"/>
        </a:xfrm>
      </p:grpSpPr>
      <p:cxnSp>
        <p:nvCxnSpPr>
          <p:cNvPr id="61" name="Google Shape;61;p11"/>
          <p:cNvCxnSpPr/>
          <p:nvPr/>
        </p:nvCxnSpPr>
        <p:spPr>
          <a:xfrm>
            <a:off x="425200" y="4740000"/>
            <a:ext cx="8296800" cy="0"/>
          </a:xfrm>
          <a:prstGeom prst="straightConnector1">
            <a:avLst/>
          </a:prstGeom>
          <a:noFill/>
          <a:ln cap="flat" cmpd="sng" w="19050">
            <a:solidFill>
              <a:schemeClr val="dk2"/>
            </a:solidFill>
            <a:prstDash val="solid"/>
            <a:round/>
            <a:headEnd len="sm" w="sm" type="none"/>
            <a:tailEnd len="sm" w="sm" type="none"/>
          </a:ln>
        </p:spPr>
      </p:cxnSp>
      <p:cxnSp>
        <p:nvCxnSpPr>
          <p:cNvPr id="62" name="Google Shape;62;p11"/>
          <p:cNvCxnSpPr/>
          <p:nvPr/>
        </p:nvCxnSpPr>
        <p:spPr>
          <a:xfrm>
            <a:off x="425200" y="415650"/>
            <a:ext cx="8296800" cy="0"/>
          </a:xfrm>
          <a:prstGeom prst="straightConnector1">
            <a:avLst/>
          </a:prstGeom>
          <a:noFill/>
          <a:ln cap="flat" cmpd="sng" w="38100">
            <a:solidFill>
              <a:schemeClr val="dk2"/>
            </a:solidFill>
            <a:prstDash val="solid"/>
            <a:round/>
            <a:headEnd len="sm" w="sm" type="none"/>
            <a:tailEnd len="sm" w="sm" type="none"/>
          </a:ln>
        </p:spPr>
      </p:cxnSp>
      <p:sp>
        <p:nvSpPr>
          <p:cNvPr id="63" name="Google Shape;63;p11"/>
          <p:cNvSpPr txBox="1"/>
          <p:nvPr>
            <p:ph hasCustomPrompt="1" type="title"/>
          </p:nvPr>
        </p:nvSpPr>
        <p:spPr>
          <a:xfrm>
            <a:off x="853950" y="1304850"/>
            <a:ext cx="7436100" cy="15384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1pPr>
            <a:lvl2pPr lvl="1" rtl="0"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2pPr>
            <a:lvl3pPr lvl="2" rtl="0"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3pPr>
            <a:lvl4pPr lvl="3" rtl="0"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4pPr>
            <a:lvl5pPr lvl="4" rtl="0"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5pPr>
            <a:lvl6pPr lvl="5" rtl="0"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6pPr>
            <a:lvl7pPr lvl="6" rtl="0"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7pPr>
            <a:lvl8pPr lvl="7" rtl="0"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8pPr>
            <a:lvl9pPr lvl="8" rtl="0"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9pPr>
          </a:lstStyle>
          <a:p>
            <a:r>
              <a:t>xx%</a:t>
            </a:r>
          </a:p>
        </p:txBody>
      </p:sp>
      <p:sp>
        <p:nvSpPr>
          <p:cNvPr id="64" name="Google Shape;64;p11"/>
          <p:cNvSpPr txBox="1"/>
          <p:nvPr>
            <p:ph idx="1" type="body"/>
          </p:nvPr>
        </p:nvSpPr>
        <p:spPr>
          <a:xfrm>
            <a:off x="853950" y="2919450"/>
            <a:ext cx="7436100" cy="10716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SzPts val="1800"/>
              <a:buChar char="●"/>
              <a:defRPr/>
            </a:lvl1pPr>
            <a:lvl2pPr indent="-317500" lvl="1" marL="914400" rtl="0" algn="ctr">
              <a:spcBef>
                <a:spcPts val="1600"/>
              </a:spcBef>
              <a:spcAft>
                <a:spcPts val="0"/>
              </a:spcAft>
              <a:buSzPts val="1400"/>
              <a:buChar char="○"/>
              <a:defRPr/>
            </a:lvl2pPr>
            <a:lvl3pPr indent="-317500" lvl="2" marL="1371600" rtl="0" algn="ctr">
              <a:spcBef>
                <a:spcPts val="1600"/>
              </a:spcBef>
              <a:spcAft>
                <a:spcPts val="0"/>
              </a:spcAft>
              <a:buSzPts val="1400"/>
              <a:buChar char="■"/>
              <a:defRPr/>
            </a:lvl3pPr>
            <a:lvl4pPr indent="-317500" lvl="3" marL="1828800" rtl="0" algn="ctr">
              <a:spcBef>
                <a:spcPts val="1600"/>
              </a:spcBef>
              <a:spcAft>
                <a:spcPts val="0"/>
              </a:spcAft>
              <a:buSzPts val="1400"/>
              <a:buChar char="●"/>
              <a:defRPr/>
            </a:lvl4pPr>
            <a:lvl5pPr indent="-317500" lvl="4" marL="2286000" rtl="0" algn="ctr">
              <a:spcBef>
                <a:spcPts val="1600"/>
              </a:spcBef>
              <a:spcAft>
                <a:spcPts val="0"/>
              </a:spcAft>
              <a:buSzPts val="1400"/>
              <a:buChar char="○"/>
              <a:defRPr/>
            </a:lvl5pPr>
            <a:lvl6pPr indent="-317500" lvl="5" marL="2743200" rtl="0" algn="ctr">
              <a:spcBef>
                <a:spcPts val="1600"/>
              </a:spcBef>
              <a:spcAft>
                <a:spcPts val="0"/>
              </a:spcAft>
              <a:buSzPts val="1400"/>
              <a:buChar char="■"/>
              <a:defRPr/>
            </a:lvl6pPr>
            <a:lvl7pPr indent="-317500" lvl="6" marL="3200400" rtl="0" algn="ctr">
              <a:spcBef>
                <a:spcPts val="1600"/>
              </a:spcBef>
              <a:spcAft>
                <a:spcPts val="0"/>
              </a:spcAft>
              <a:buSzPts val="1400"/>
              <a:buChar char="●"/>
              <a:defRPr/>
            </a:lvl7pPr>
            <a:lvl8pPr indent="-317500" lvl="7" marL="3657600" rtl="0" algn="ctr">
              <a:spcBef>
                <a:spcPts val="1600"/>
              </a:spcBef>
              <a:spcAft>
                <a:spcPts val="0"/>
              </a:spcAft>
              <a:buSzPts val="1400"/>
              <a:buChar char="○"/>
              <a:defRPr/>
            </a:lvl8pPr>
            <a:lvl9pPr indent="-317500" lvl="8" marL="4114800" rtl="0" algn="ctr">
              <a:spcBef>
                <a:spcPts val="1600"/>
              </a:spcBef>
              <a:spcAft>
                <a:spcPts val="1600"/>
              </a:spcAft>
              <a:buSzPts val="1400"/>
              <a:buChar char="■"/>
              <a:defRPr/>
            </a:lvl9pPr>
          </a:lstStyle>
          <a:p/>
        </p:txBody>
      </p:sp>
      <p:sp>
        <p:nvSpPr>
          <p:cNvPr id="65" name="Google Shape;65;p11"/>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66" name="Shape 66"/>
        <p:cNvGrpSpPr/>
        <p:nvPr/>
      </p:nvGrpSpPr>
      <p:grpSpPr>
        <a:xfrm>
          <a:off x="0" y="0"/>
          <a:ext cx="0" cy="0"/>
          <a:chOff x="0" y="0"/>
          <a:chExt cx="0" cy="0"/>
        </a:xfrm>
      </p:grpSpPr>
      <p:sp>
        <p:nvSpPr>
          <p:cNvPr id="67" name="Google Shape;67;p12"/>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wiss-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2400250" y="575950"/>
            <a:ext cx="6321600" cy="6354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dk2"/>
              </a:buClr>
              <a:buSzPts val="3000"/>
              <a:buFont typeface="Raleway"/>
              <a:buNone/>
              <a:defRPr b="1" sz="3000">
                <a:solidFill>
                  <a:schemeClr val="dk2"/>
                </a:solidFill>
                <a:latin typeface="Raleway"/>
                <a:ea typeface="Raleway"/>
                <a:cs typeface="Raleway"/>
                <a:sym typeface="Raleway"/>
              </a:defRPr>
            </a:lvl1pPr>
            <a:lvl2pPr lvl="1" rtl="0">
              <a:spcBef>
                <a:spcPts val="0"/>
              </a:spcBef>
              <a:spcAft>
                <a:spcPts val="0"/>
              </a:spcAft>
              <a:buClr>
                <a:schemeClr val="dk2"/>
              </a:buClr>
              <a:buSzPts val="3000"/>
              <a:buFont typeface="Raleway"/>
              <a:buNone/>
              <a:defRPr b="1" sz="3000">
                <a:solidFill>
                  <a:schemeClr val="dk2"/>
                </a:solidFill>
                <a:latin typeface="Raleway"/>
                <a:ea typeface="Raleway"/>
                <a:cs typeface="Raleway"/>
                <a:sym typeface="Raleway"/>
              </a:defRPr>
            </a:lvl2pPr>
            <a:lvl3pPr lvl="2" rtl="0">
              <a:spcBef>
                <a:spcPts val="0"/>
              </a:spcBef>
              <a:spcAft>
                <a:spcPts val="0"/>
              </a:spcAft>
              <a:buClr>
                <a:schemeClr val="dk2"/>
              </a:buClr>
              <a:buSzPts val="3000"/>
              <a:buFont typeface="Raleway"/>
              <a:buNone/>
              <a:defRPr b="1" sz="3000">
                <a:solidFill>
                  <a:schemeClr val="dk2"/>
                </a:solidFill>
                <a:latin typeface="Raleway"/>
                <a:ea typeface="Raleway"/>
                <a:cs typeface="Raleway"/>
                <a:sym typeface="Raleway"/>
              </a:defRPr>
            </a:lvl3pPr>
            <a:lvl4pPr lvl="3" rtl="0">
              <a:spcBef>
                <a:spcPts val="0"/>
              </a:spcBef>
              <a:spcAft>
                <a:spcPts val="0"/>
              </a:spcAft>
              <a:buClr>
                <a:schemeClr val="dk2"/>
              </a:buClr>
              <a:buSzPts val="3000"/>
              <a:buFont typeface="Raleway"/>
              <a:buNone/>
              <a:defRPr b="1" sz="3000">
                <a:solidFill>
                  <a:schemeClr val="dk2"/>
                </a:solidFill>
                <a:latin typeface="Raleway"/>
                <a:ea typeface="Raleway"/>
                <a:cs typeface="Raleway"/>
                <a:sym typeface="Raleway"/>
              </a:defRPr>
            </a:lvl4pPr>
            <a:lvl5pPr lvl="4" rtl="0">
              <a:spcBef>
                <a:spcPts val="0"/>
              </a:spcBef>
              <a:spcAft>
                <a:spcPts val="0"/>
              </a:spcAft>
              <a:buClr>
                <a:schemeClr val="dk2"/>
              </a:buClr>
              <a:buSzPts val="3000"/>
              <a:buFont typeface="Raleway"/>
              <a:buNone/>
              <a:defRPr b="1" sz="3000">
                <a:solidFill>
                  <a:schemeClr val="dk2"/>
                </a:solidFill>
                <a:latin typeface="Raleway"/>
                <a:ea typeface="Raleway"/>
                <a:cs typeface="Raleway"/>
                <a:sym typeface="Raleway"/>
              </a:defRPr>
            </a:lvl5pPr>
            <a:lvl6pPr lvl="5" rtl="0">
              <a:spcBef>
                <a:spcPts val="0"/>
              </a:spcBef>
              <a:spcAft>
                <a:spcPts val="0"/>
              </a:spcAft>
              <a:buClr>
                <a:schemeClr val="dk2"/>
              </a:buClr>
              <a:buSzPts val="3000"/>
              <a:buFont typeface="Raleway"/>
              <a:buNone/>
              <a:defRPr b="1" sz="3000">
                <a:solidFill>
                  <a:schemeClr val="dk2"/>
                </a:solidFill>
                <a:latin typeface="Raleway"/>
                <a:ea typeface="Raleway"/>
                <a:cs typeface="Raleway"/>
                <a:sym typeface="Raleway"/>
              </a:defRPr>
            </a:lvl6pPr>
            <a:lvl7pPr lvl="6" rtl="0">
              <a:spcBef>
                <a:spcPts val="0"/>
              </a:spcBef>
              <a:spcAft>
                <a:spcPts val="0"/>
              </a:spcAft>
              <a:buClr>
                <a:schemeClr val="dk2"/>
              </a:buClr>
              <a:buSzPts val="3000"/>
              <a:buFont typeface="Raleway"/>
              <a:buNone/>
              <a:defRPr b="1" sz="3000">
                <a:solidFill>
                  <a:schemeClr val="dk2"/>
                </a:solidFill>
                <a:latin typeface="Raleway"/>
                <a:ea typeface="Raleway"/>
                <a:cs typeface="Raleway"/>
                <a:sym typeface="Raleway"/>
              </a:defRPr>
            </a:lvl7pPr>
            <a:lvl8pPr lvl="7" rtl="0">
              <a:spcBef>
                <a:spcPts val="0"/>
              </a:spcBef>
              <a:spcAft>
                <a:spcPts val="0"/>
              </a:spcAft>
              <a:buClr>
                <a:schemeClr val="dk2"/>
              </a:buClr>
              <a:buSzPts val="3000"/>
              <a:buFont typeface="Raleway"/>
              <a:buNone/>
              <a:defRPr b="1" sz="3000">
                <a:solidFill>
                  <a:schemeClr val="dk2"/>
                </a:solidFill>
                <a:latin typeface="Raleway"/>
                <a:ea typeface="Raleway"/>
                <a:cs typeface="Raleway"/>
                <a:sym typeface="Raleway"/>
              </a:defRPr>
            </a:lvl8pPr>
            <a:lvl9pPr lvl="8" rtl="0">
              <a:spcBef>
                <a:spcPts val="0"/>
              </a:spcBef>
              <a:spcAft>
                <a:spcPts val="0"/>
              </a:spcAft>
              <a:buClr>
                <a:schemeClr val="dk2"/>
              </a:buClr>
              <a:buSzPts val="3000"/>
              <a:buFont typeface="Raleway"/>
              <a:buNone/>
              <a:defRPr b="1" sz="3000">
                <a:solidFill>
                  <a:schemeClr val="dk2"/>
                </a:solidFill>
                <a:latin typeface="Raleway"/>
                <a:ea typeface="Raleway"/>
                <a:cs typeface="Raleway"/>
                <a:sym typeface="Raleway"/>
              </a:defRPr>
            </a:lvl9pPr>
          </a:lstStyle>
          <a:p/>
        </p:txBody>
      </p:sp>
      <p:sp>
        <p:nvSpPr>
          <p:cNvPr id="7" name="Google Shape;7;p1"/>
          <p:cNvSpPr txBox="1"/>
          <p:nvPr>
            <p:ph idx="1" type="body"/>
          </p:nvPr>
        </p:nvSpPr>
        <p:spPr>
          <a:xfrm>
            <a:off x="2410112" y="1595776"/>
            <a:ext cx="6321600" cy="30024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dk2"/>
              </a:buClr>
              <a:buSzPts val="1800"/>
              <a:buFont typeface="Lato"/>
              <a:buChar char="●"/>
              <a:defRPr sz="1800">
                <a:solidFill>
                  <a:schemeClr val="dk2"/>
                </a:solidFill>
                <a:latin typeface="Lato"/>
                <a:ea typeface="Lato"/>
                <a:cs typeface="Lato"/>
                <a:sym typeface="Lato"/>
              </a:defRPr>
            </a:lvl1pPr>
            <a:lvl2pPr indent="-317500" lvl="1" marL="914400" rtl="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2pPr>
            <a:lvl3pPr indent="-317500" lvl="2" marL="1371600" rtl="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3pPr>
            <a:lvl4pPr indent="-317500" lvl="3" marL="1828800" rtl="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4pPr>
            <a:lvl5pPr indent="-317500" lvl="4" marL="2286000" rtl="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5pPr>
            <a:lvl6pPr indent="-317500" lvl="5" marL="2743200" rtl="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6pPr>
            <a:lvl7pPr indent="-317500" lvl="6" marL="3200400" rtl="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7pPr>
            <a:lvl8pPr indent="-317500" lvl="7" marL="3657600" rtl="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8pPr>
            <a:lvl9pPr indent="-317500" lvl="8" marL="4114800" rtl="0">
              <a:lnSpc>
                <a:spcPct val="115000"/>
              </a:lnSpc>
              <a:spcBef>
                <a:spcPts val="1600"/>
              </a:spcBef>
              <a:spcAft>
                <a:spcPts val="1600"/>
              </a:spcAft>
              <a:buClr>
                <a:schemeClr val="dk2"/>
              </a:buClr>
              <a:buSzPts val="1400"/>
              <a:buFont typeface="Lato"/>
              <a:buChar char="■"/>
              <a:defRPr>
                <a:solidFill>
                  <a:schemeClr val="dk2"/>
                </a:solidFill>
                <a:latin typeface="Lato"/>
                <a:ea typeface="Lato"/>
                <a:cs typeface="Lato"/>
                <a:sym typeface="Lato"/>
              </a:defRPr>
            </a:lvl9pPr>
          </a:lstStyle>
          <a:p/>
        </p:txBody>
      </p:sp>
      <p:sp>
        <p:nvSpPr>
          <p:cNvPr id="8" name="Google Shape;8;p1"/>
          <p:cNvSpPr txBox="1"/>
          <p:nvPr>
            <p:ph idx="12" type="sldNum"/>
          </p:nvPr>
        </p:nvSpPr>
        <p:spPr>
          <a:xfrm>
            <a:off x="8497999" y="4688759"/>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dk2"/>
                </a:solidFill>
                <a:latin typeface="Lato"/>
                <a:ea typeface="Lato"/>
                <a:cs typeface="Lato"/>
                <a:sym typeface="Lato"/>
              </a:defRPr>
            </a:lvl1pPr>
            <a:lvl2pPr lvl="1" rtl="0" algn="r">
              <a:buNone/>
              <a:defRPr sz="1000">
                <a:solidFill>
                  <a:schemeClr val="dk2"/>
                </a:solidFill>
                <a:latin typeface="Lato"/>
                <a:ea typeface="Lato"/>
                <a:cs typeface="Lato"/>
                <a:sym typeface="Lato"/>
              </a:defRPr>
            </a:lvl2pPr>
            <a:lvl3pPr lvl="2" rtl="0" algn="r">
              <a:buNone/>
              <a:defRPr sz="1000">
                <a:solidFill>
                  <a:schemeClr val="dk2"/>
                </a:solidFill>
                <a:latin typeface="Lato"/>
                <a:ea typeface="Lato"/>
                <a:cs typeface="Lato"/>
                <a:sym typeface="Lato"/>
              </a:defRPr>
            </a:lvl3pPr>
            <a:lvl4pPr lvl="3" rtl="0" algn="r">
              <a:buNone/>
              <a:defRPr sz="1000">
                <a:solidFill>
                  <a:schemeClr val="dk2"/>
                </a:solidFill>
                <a:latin typeface="Lato"/>
                <a:ea typeface="Lato"/>
                <a:cs typeface="Lato"/>
                <a:sym typeface="Lato"/>
              </a:defRPr>
            </a:lvl4pPr>
            <a:lvl5pPr lvl="4" rtl="0" algn="r">
              <a:buNone/>
              <a:defRPr sz="1000">
                <a:solidFill>
                  <a:schemeClr val="dk2"/>
                </a:solidFill>
                <a:latin typeface="Lato"/>
                <a:ea typeface="Lato"/>
                <a:cs typeface="Lato"/>
                <a:sym typeface="Lato"/>
              </a:defRPr>
            </a:lvl5pPr>
            <a:lvl6pPr lvl="5" rtl="0" algn="r">
              <a:buNone/>
              <a:defRPr sz="1000">
                <a:solidFill>
                  <a:schemeClr val="dk2"/>
                </a:solidFill>
                <a:latin typeface="Lato"/>
                <a:ea typeface="Lato"/>
                <a:cs typeface="Lato"/>
                <a:sym typeface="Lato"/>
              </a:defRPr>
            </a:lvl6pPr>
            <a:lvl7pPr lvl="6" rtl="0" algn="r">
              <a:buNone/>
              <a:defRPr sz="1000">
                <a:solidFill>
                  <a:schemeClr val="dk2"/>
                </a:solidFill>
                <a:latin typeface="Lato"/>
                <a:ea typeface="Lato"/>
                <a:cs typeface="Lato"/>
                <a:sym typeface="Lato"/>
              </a:defRPr>
            </a:lvl7pPr>
            <a:lvl8pPr lvl="7" rtl="0" algn="r">
              <a:buNone/>
              <a:defRPr sz="1000">
                <a:solidFill>
                  <a:schemeClr val="dk2"/>
                </a:solidFill>
                <a:latin typeface="Lato"/>
                <a:ea typeface="Lato"/>
                <a:cs typeface="Lato"/>
                <a:sym typeface="Lato"/>
              </a:defRPr>
            </a:lvl8pPr>
            <a:lvl9pPr lvl="8" rtl="0" algn="r">
              <a:buNone/>
              <a:defRPr sz="1000">
                <a:solidFill>
                  <a:schemeClr val="dk2"/>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xml"/><Relationship Id="rId3"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xml"/><Relationship Id="rId3"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5.xml"/><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6.xml"/><Relationship Id="rId3"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7.xml"/><Relationship Id="rId3"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8.xml"/><Relationship Id="rId3"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9.xml"/><Relationship Id="rId3"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0.xml"/><Relationship Id="rId3"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 Id="rId3" Type="http://schemas.openxmlformats.org/officeDocument/2006/relationships/hyperlink" Target="https://urldefense.proofpoint.com/v2/url?u=https-3A__bit.ly_2TA62ep&amp;d=DwMGaQ&amp;c=W8uiIUydLnv14aAum3Oieg&amp;r=byci4DFvrJbNzzYBRaYsZWlVrZS_VXU06sNAp5h_s1s&amp;m=IQcO3y78zLyHxzOwmEp0RvxrrJ6lFVaBsqJyUCFCAK0&amp;s=f1dyJABIk5OWgp7wBxV6w76a5lhbebpWn7yCI8g8-EM&amp;e="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1" name="Shape 71"/>
        <p:cNvGrpSpPr/>
        <p:nvPr/>
      </p:nvGrpSpPr>
      <p:grpSpPr>
        <a:xfrm>
          <a:off x="0" y="0"/>
          <a:ext cx="0" cy="0"/>
          <a:chOff x="0" y="0"/>
          <a:chExt cx="0" cy="0"/>
        </a:xfrm>
      </p:grpSpPr>
      <p:sp>
        <p:nvSpPr>
          <p:cNvPr id="72" name="Google Shape;72;p13"/>
          <p:cNvSpPr txBox="1"/>
          <p:nvPr>
            <p:ph type="ctrTitle"/>
          </p:nvPr>
        </p:nvSpPr>
        <p:spPr>
          <a:xfrm>
            <a:off x="2371725" y="630225"/>
            <a:ext cx="6331500" cy="1542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Household / Domestic Poisons</a:t>
            </a:r>
            <a:endParaRPr/>
          </a:p>
        </p:txBody>
      </p:sp>
      <p:sp>
        <p:nvSpPr>
          <p:cNvPr id="73" name="Google Shape;73;p13"/>
          <p:cNvSpPr txBox="1"/>
          <p:nvPr>
            <p:ph idx="1" type="subTitle"/>
          </p:nvPr>
        </p:nvSpPr>
        <p:spPr>
          <a:xfrm>
            <a:off x="2390267" y="3238450"/>
            <a:ext cx="6331500" cy="1241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400"/>
              <a:t>Dr Ajay V Patil</a:t>
            </a:r>
            <a:endParaRPr b="1" sz="24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7" name="Shape 77"/>
        <p:cNvGrpSpPr/>
        <p:nvPr/>
      </p:nvGrpSpPr>
      <p:grpSpPr>
        <a:xfrm>
          <a:off x="0" y="0"/>
          <a:ext cx="0" cy="0"/>
          <a:chOff x="0" y="0"/>
          <a:chExt cx="0" cy="0"/>
        </a:xfrm>
      </p:grpSpPr>
      <p:sp>
        <p:nvSpPr>
          <p:cNvPr id="78" name="Google Shape;78;p14"/>
          <p:cNvSpPr txBox="1"/>
          <p:nvPr>
            <p:ph idx="4294967295" type="title"/>
          </p:nvPr>
        </p:nvSpPr>
        <p:spPr>
          <a:xfrm>
            <a:off x="535775" y="712150"/>
            <a:ext cx="5197200" cy="7680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rPr lang="en" sz="3600">
                <a:solidFill>
                  <a:schemeClr val="dk1"/>
                </a:solidFill>
              </a:rPr>
              <a:t>What is a Poison?</a:t>
            </a:r>
            <a:endParaRPr sz="2400"/>
          </a:p>
        </p:txBody>
      </p:sp>
      <p:sp>
        <p:nvSpPr>
          <p:cNvPr id="79" name="Google Shape;79;p14"/>
          <p:cNvSpPr txBox="1"/>
          <p:nvPr>
            <p:ph idx="4294967295" type="title"/>
          </p:nvPr>
        </p:nvSpPr>
        <p:spPr>
          <a:xfrm>
            <a:off x="535775" y="1480150"/>
            <a:ext cx="5197200" cy="30675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b="0" lang="en" sz="2400">
                <a:latin typeface="Lato"/>
                <a:ea typeface="Lato"/>
                <a:cs typeface="Lato"/>
                <a:sym typeface="Lato"/>
              </a:rPr>
              <a:t>Technically anything can be a Poison, if given in a </a:t>
            </a:r>
            <a:r>
              <a:rPr lang="en" sz="2400" u="sng">
                <a:latin typeface="Lato"/>
                <a:ea typeface="Lato"/>
                <a:cs typeface="Lato"/>
                <a:sym typeface="Lato"/>
              </a:rPr>
              <a:t>WRONG</a:t>
            </a:r>
            <a:r>
              <a:rPr lang="en" sz="2400">
                <a:latin typeface="Lato"/>
                <a:ea typeface="Lato"/>
                <a:cs typeface="Lato"/>
                <a:sym typeface="Lato"/>
              </a:rPr>
              <a:t> Dose, Route or Intention</a:t>
            </a:r>
            <a:endParaRPr sz="2400">
              <a:latin typeface="Lato"/>
              <a:ea typeface="Lato"/>
              <a:cs typeface="Lato"/>
              <a:sym typeface="Lato"/>
            </a:endParaRPr>
          </a:p>
          <a:p>
            <a:pPr indent="0" lvl="0" marL="0" rtl="0" algn="l">
              <a:lnSpc>
                <a:spcPct val="115000"/>
              </a:lnSpc>
              <a:spcBef>
                <a:spcPts val="1600"/>
              </a:spcBef>
              <a:spcAft>
                <a:spcPts val="0"/>
              </a:spcAft>
              <a:buNone/>
            </a:pPr>
            <a:r>
              <a:rPr b="0" lang="en" sz="2400">
                <a:latin typeface="Lato"/>
                <a:ea typeface="Lato"/>
                <a:cs typeface="Lato"/>
                <a:sym typeface="Lato"/>
              </a:rPr>
              <a:t>Hence ,</a:t>
            </a:r>
            <a:endParaRPr b="0" sz="2400">
              <a:latin typeface="Lato"/>
              <a:ea typeface="Lato"/>
              <a:cs typeface="Lato"/>
              <a:sym typeface="Lato"/>
            </a:endParaRPr>
          </a:p>
          <a:p>
            <a:pPr indent="0" lvl="0" marL="0" rtl="0" algn="l">
              <a:lnSpc>
                <a:spcPct val="115000"/>
              </a:lnSpc>
              <a:spcBef>
                <a:spcPts val="1600"/>
              </a:spcBef>
              <a:spcAft>
                <a:spcPts val="1600"/>
              </a:spcAft>
              <a:buNone/>
            </a:pPr>
            <a:r>
              <a:rPr b="0" lang="en" sz="2400">
                <a:latin typeface="Lato"/>
                <a:ea typeface="Lato"/>
                <a:cs typeface="Lato"/>
                <a:sym typeface="Lato"/>
              </a:rPr>
              <a:t>There are </a:t>
            </a:r>
            <a:r>
              <a:rPr b="0" lang="en" sz="2400">
                <a:latin typeface="Lato"/>
                <a:ea typeface="Lato"/>
                <a:cs typeface="Lato"/>
                <a:sym typeface="Lato"/>
              </a:rPr>
              <a:t>numerous</a:t>
            </a:r>
            <a:r>
              <a:rPr b="0" lang="en" sz="2400">
                <a:latin typeface="Lato"/>
                <a:ea typeface="Lato"/>
                <a:cs typeface="Lato"/>
                <a:sym typeface="Lato"/>
              </a:rPr>
              <a:t> poisons at every HOME</a:t>
            </a:r>
            <a:endParaRPr b="0" sz="2400">
              <a:latin typeface="Lato"/>
              <a:ea typeface="Lato"/>
              <a:cs typeface="Lato"/>
              <a:sym typeface="Lato"/>
            </a:endParaRPr>
          </a:p>
        </p:txBody>
      </p:sp>
      <p:pic>
        <p:nvPicPr>
          <p:cNvPr id="80" name="Google Shape;80;p14"/>
          <p:cNvPicPr preferRelativeResize="0"/>
          <p:nvPr/>
        </p:nvPicPr>
        <p:blipFill>
          <a:blip r:embed="rId3">
            <a:alphaModFix/>
          </a:blip>
          <a:stretch>
            <a:fillRect/>
          </a:stretch>
        </p:blipFill>
        <p:spPr>
          <a:xfrm>
            <a:off x="5667250" y="1611550"/>
            <a:ext cx="3092975" cy="24844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dk1"/>
        </a:solidFill>
      </p:bgPr>
    </p:bg>
    <p:spTree>
      <p:nvGrpSpPr>
        <p:cNvPr id="84" name="Shape 84"/>
        <p:cNvGrpSpPr/>
        <p:nvPr/>
      </p:nvGrpSpPr>
      <p:grpSpPr>
        <a:xfrm>
          <a:off x="0" y="0"/>
          <a:ext cx="0" cy="0"/>
          <a:chOff x="0" y="0"/>
          <a:chExt cx="0" cy="0"/>
        </a:xfrm>
      </p:grpSpPr>
      <p:pic>
        <p:nvPicPr>
          <p:cNvPr id="85" name="Google Shape;85;p15"/>
          <p:cNvPicPr preferRelativeResize="0"/>
          <p:nvPr/>
        </p:nvPicPr>
        <p:blipFill>
          <a:blip r:embed="rId3">
            <a:alphaModFix/>
          </a:blip>
          <a:stretch>
            <a:fillRect/>
          </a:stretch>
        </p:blipFill>
        <p:spPr>
          <a:xfrm>
            <a:off x="671475" y="162725"/>
            <a:ext cx="7413074" cy="4818049"/>
          </a:xfrm>
          <a:prstGeom prst="rect">
            <a:avLst/>
          </a:prstGeom>
          <a:noFill/>
          <a:ln>
            <a:noFill/>
          </a:ln>
        </p:spPr>
      </p:pic>
      <p:sp>
        <p:nvSpPr>
          <p:cNvPr id="86" name="Google Shape;86;p15"/>
          <p:cNvSpPr txBox="1"/>
          <p:nvPr/>
        </p:nvSpPr>
        <p:spPr>
          <a:xfrm>
            <a:off x="1396675" y="464150"/>
            <a:ext cx="5412000" cy="456600"/>
          </a:xfrm>
          <a:prstGeom prst="rect">
            <a:avLst/>
          </a:prstGeom>
          <a:noFill/>
          <a:ln>
            <a:noFill/>
          </a:ln>
        </p:spPr>
        <p:txBody>
          <a:bodyPr anchorCtr="0" anchor="b" bIns="91425" lIns="91425" spcFirstLastPara="1" rIns="91425" wrap="square" tIns="91425">
            <a:noAutofit/>
          </a:bodyPr>
          <a:lstStyle/>
          <a:p>
            <a:pPr indent="0" lvl="0" marL="0" rtl="0" algn="l">
              <a:spcBef>
                <a:spcPts val="0"/>
              </a:spcBef>
              <a:spcAft>
                <a:spcPts val="0"/>
              </a:spcAft>
              <a:buNone/>
            </a:pPr>
            <a:r>
              <a:rPr b="1" lang="en" sz="2400">
                <a:solidFill>
                  <a:schemeClr val="lt2"/>
                </a:solidFill>
                <a:latin typeface="Raleway"/>
                <a:ea typeface="Raleway"/>
                <a:cs typeface="Raleway"/>
                <a:sym typeface="Raleway"/>
              </a:rPr>
              <a:t>Babies &amp; Children</a:t>
            </a:r>
            <a:endParaRPr b="1" sz="2400">
              <a:solidFill>
                <a:schemeClr val="lt2"/>
              </a:solidFill>
              <a:latin typeface="Raleway"/>
              <a:ea typeface="Raleway"/>
              <a:cs typeface="Raleway"/>
              <a:sym typeface="Raleway"/>
            </a:endParaRPr>
          </a:p>
        </p:txBody>
      </p:sp>
      <p:sp>
        <p:nvSpPr>
          <p:cNvPr id="87" name="Google Shape;87;p15"/>
          <p:cNvSpPr txBox="1"/>
          <p:nvPr>
            <p:ph idx="4294967295" type="body"/>
          </p:nvPr>
        </p:nvSpPr>
        <p:spPr>
          <a:xfrm>
            <a:off x="1208650" y="920750"/>
            <a:ext cx="6378900" cy="3961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i="1" lang="en" sz="1400">
                <a:latin typeface="Georgia"/>
                <a:ea typeface="Georgia"/>
                <a:cs typeface="Georgia"/>
                <a:sym typeface="Georgia"/>
              </a:rPr>
              <a:t>Various products used for babies or by children</a:t>
            </a:r>
            <a:r>
              <a:rPr lang="en" sz="1200">
                <a:solidFill>
                  <a:schemeClr val="dk2"/>
                </a:solidFill>
                <a:latin typeface="Raleway"/>
                <a:ea typeface="Raleway"/>
                <a:cs typeface="Raleway"/>
                <a:sym typeface="Raleway"/>
              </a:rPr>
              <a:t>.</a:t>
            </a:r>
            <a:endParaRPr sz="1200">
              <a:solidFill>
                <a:schemeClr val="dk2"/>
              </a:solidFill>
              <a:latin typeface="Raleway"/>
              <a:ea typeface="Raleway"/>
              <a:cs typeface="Raleway"/>
              <a:sym typeface="Raleway"/>
            </a:endParaRPr>
          </a:p>
          <a:p>
            <a:pPr indent="-317500" lvl="0" marL="457200" rtl="0" algn="l">
              <a:spcBef>
                <a:spcPts val="160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Baby Powder</a:t>
            </a:r>
            <a:br>
              <a:rPr b="1" lang="en" sz="1400">
                <a:latin typeface="Raleway"/>
                <a:ea typeface="Raleway"/>
                <a:cs typeface="Raleway"/>
                <a:sym typeface="Raleway"/>
              </a:rPr>
            </a:br>
            <a:r>
              <a:rPr b="1" lang="en" sz="1400">
                <a:latin typeface="Raleway"/>
                <a:ea typeface="Raleway"/>
                <a:cs typeface="Raleway"/>
                <a:sym typeface="Raleway"/>
              </a:rPr>
              <a:t>(Boric Acid)</a:t>
            </a:r>
            <a:endParaRPr b="1" sz="1400">
              <a:latin typeface="Raleway"/>
              <a:ea typeface="Raleway"/>
              <a:cs typeface="Raleway"/>
              <a:sym typeface="Raleway"/>
            </a:endParaRPr>
          </a:p>
          <a:p>
            <a:pPr indent="-317500" lvl="0" marL="457200" rtl="0" algn="l">
              <a:spcBef>
                <a:spcPts val="100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Toys (Paints)</a:t>
            </a:r>
            <a:endParaRPr b="1" sz="1400">
              <a:solidFill>
                <a:schemeClr val="dk1"/>
              </a:solidFill>
              <a:latin typeface="Raleway"/>
              <a:ea typeface="Raleway"/>
              <a:cs typeface="Raleway"/>
              <a:sym typeface="Raleway"/>
            </a:endParaRPr>
          </a:p>
          <a:p>
            <a:pPr indent="0" lvl="0" marL="457200" rtl="0" algn="l">
              <a:spcBef>
                <a:spcPts val="1000"/>
              </a:spcBef>
              <a:spcAft>
                <a:spcPts val="0"/>
              </a:spcAft>
              <a:buNone/>
            </a:pPr>
            <a:r>
              <a:rPr b="1" lang="en" sz="1400">
                <a:latin typeface="Raleway"/>
                <a:ea typeface="Raleway"/>
                <a:cs typeface="Raleway"/>
                <a:sym typeface="Raleway"/>
              </a:rPr>
              <a:t>Lead, Chromium, Copper etc.</a:t>
            </a:r>
            <a:endParaRPr b="1" sz="1400">
              <a:latin typeface="Raleway"/>
              <a:ea typeface="Raleway"/>
              <a:cs typeface="Raleway"/>
              <a:sym typeface="Raleway"/>
            </a:endParaRPr>
          </a:p>
          <a:p>
            <a:pPr indent="-317500" lvl="0" marL="457200" rtl="0" algn="l">
              <a:spcBef>
                <a:spcPts val="100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Crayons (Chalk) </a:t>
            </a:r>
            <a:br>
              <a:rPr b="1" lang="en" sz="1400">
                <a:latin typeface="Raleway"/>
                <a:ea typeface="Raleway"/>
                <a:cs typeface="Raleway"/>
                <a:sym typeface="Raleway"/>
              </a:rPr>
            </a:br>
            <a:r>
              <a:rPr b="1" lang="en" sz="1400">
                <a:latin typeface="Raleway"/>
                <a:ea typeface="Raleway"/>
                <a:cs typeface="Raleway"/>
                <a:sym typeface="Raleway"/>
              </a:rPr>
              <a:t>Colours used: Copper, Arsenic, Lead Compds</a:t>
            </a:r>
            <a:r>
              <a:rPr b="1" lang="en" sz="1400">
                <a:solidFill>
                  <a:schemeClr val="dk2"/>
                </a:solidFill>
                <a:latin typeface="Raleway"/>
                <a:ea typeface="Raleway"/>
                <a:cs typeface="Raleway"/>
                <a:sym typeface="Raleway"/>
              </a:rPr>
              <a:t>.</a:t>
            </a:r>
            <a:endParaRPr b="1" sz="1400">
              <a:latin typeface="Raleway"/>
              <a:ea typeface="Raleway"/>
              <a:cs typeface="Raleway"/>
              <a:sym typeface="Raleway"/>
            </a:endParaRPr>
          </a:p>
          <a:p>
            <a:pPr indent="-317500" lvl="0" marL="457200" rtl="0" algn="l">
              <a:spcBef>
                <a:spcPts val="100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Crayon (Wax) </a:t>
            </a:r>
            <a:endParaRPr b="1" sz="1400">
              <a:solidFill>
                <a:schemeClr val="dk1"/>
              </a:solidFill>
              <a:latin typeface="Raleway"/>
              <a:ea typeface="Raleway"/>
              <a:cs typeface="Raleway"/>
              <a:sym typeface="Raleway"/>
            </a:endParaRPr>
          </a:p>
          <a:p>
            <a:pPr indent="0" lvl="0" marL="457200" rtl="0" algn="l">
              <a:spcBef>
                <a:spcPts val="1000"/>
              </a:spcBef>
              <a:spcAft>
                <a:spcPts val="0"/>
              </a:spcAft>
              <a:buNone/>
            </a:pPr>
            <a:r>
              <a:rPr b="1" lang="en" sz="1400">
                <a:latin typeface="Raleway"/>
                <a:ea typeface="Raleway"/>
                <a:cs typeface="Raleway"/>
                <a:sym typeface="Raleway"/>
              </a:rPr>
              <a:t>Para-nitro aniline, azo dyes</a:t>
            </a:r>
            <a:endParaRPr b="1" sz="1400">
              <a:latin typeface="Raleway"/>
              <a:ea typeface="Raleway"/>
              <a:cs typeface="Raleway"/>
              <a:sym typeface="Raleway"/>
            </a:endParaRPr>
          </a:p>
          <a:p>
            <a:pPr indent="-317500" lvl="0" marL="457200" rtl="0" algn="l">
              <a:spcBef>
                <a:spcPts val="100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Crackers (For fireworks)</a:t>
            </a:r>
            <a:endParaRPr b="1" sz="1400">
              <a:solidFill>
                <a:schemeClr val="dk1"/>
              </a:solidFill>
              <a:latin typeface="Raleway"/>
              <a:ea typeface="Raleway"/>
              <a:cs typeface="Raleway"/>
              <a:sym typeface="Raleway"/>
            </a:endParaRPr>
          </a:p>
          <a:p>
            <a:pPr indent="0" lvl="0" marL="457200" rtl="0" algn="l">
              <a:spcBef>
                <a:spcPts val="1000"/>
              </a:spcBef>
              <a:spcAft>
                <a:spcPts val="0"/>
              </a:spcAft>
              <a:buNone/>
            </a:pPr>
            <a:r>
              <a:rPr b="1" lang="en" sz="1400">
                <a:latin typeface="Raleway"/>
                <a:ea typeface="Raleway"/>
                <a:cs typeface="Raleway"/>
                <a:sym typeface="Raleway"/>
              </a:rPr>
              <a:t>Arsenic, Antimony, Lead, Thiocyanate, Phosphorous</a:t>
            </a:r>
            <a:endParaRPr b="1" sz="1400">
              <a:latin typeface="Raleway"/>
              <a:ea typeface="Raleway"/>
              <a:cs typeface="Raleway"/>
              <a:sym typeface="Raleway"/>
            </a:endParaRPr>
          </a:p>
          <a:p>
            <a:pPr indent="0" lvl="0" marL="457200" rtl="0" algn="l">
              <a:spcBef>
                <a:spcPts val="1000"/>
              </a:spcBef>
              <a:spcAft>
                <a:spcPts val="0"/>
              </a:spcAft>
              <a:buNone/>
            </a:pPr>
            <a:r>
              <a:t/>
            </a:r>
            <a:endParaRPr b="1" sz="1400">
              <a:solidFill>
                <a:schemeClr val="dk1"/>
              </a:solidFill>
              <a:latin typeface="Raleway"/>
              <a:ea typeface="Raleway"/>
              <a:cs typeface="Raleway"/>
              <a:sym typeface="Raleway"/>
            </a:endParaRPr>
          </a:p>
          <a:p>
            <a:pPr indent="0" lvl="0" marL="457200" rtl="0" algn="l">
              <a:spcBef>
                <a:spcPts val="1000"/>
              </a:spcBef>
              <a:spcAft>
                <a:spcPts val="0"/>
              </a:spcAft>
              <a:buNone/>
            </a:pPr>
            <a:r>
              <a:rPr b="1" lang="en" sz="1400">
                <a:solidFill>
                  <a:schemeClr val="dk1"/>
                </a:solidFill>
                <a:latin typeface="Raleway"/>
                <a:ea typeface="Raleway"/>
                <a:cs typeface="Raleway"/>
                <a:sym typeface="Raleway"/>
              </a:rPr>
              <a:t> </a:t>
            </a:r>
            <a:endParaRPr b="1" sz="1400">
              <a:solidFill>
                <a:schemeClr val="dk1"/>
              </a:solidFill>
              <a:latin typeface="Raleway"/>
              <a:ea typeface="Raleway"/>
              <a:cs typeface="Raleway"/>
              <a:sym typeface="Raleway"/>
            </a:endParaRPr>
          </a:p>
          <a:p>
            <a:pPr indent="0" lvl="0" marL="457200" rtl="0" algn="l">
              <a:spcBef>
                <a:spcPts val="1000"/>
              </a:spcBef>
              <a:spcAft>
                <a:spcPts val="0"/>
              </a:spcAft>
              <a:buNone/>
            </a:pPr>
            <a:r>
              <a:t/>
            </a:r>
            <a:endParaRPr sz="1200">
              <a:latin typeface="Raleway"/>
              <a:ea typeface="Raleway"/>
              <a:cs typeface="Raleway"/>
              <a:sym typeface="Raleway"/>
            </a:endParaRPr>
          </a:p>
          <a:p>
            <a:pPr indent="0" lvl="0" marL="457200" rtl="0" algn="l">
              <a:spcBef>
                <a:spcPts val="1000"/>
              </a:spcBef>
              <a:spcAft>
                <a:spcPts val="1000"/>
              </a:spcAft>
              <a:buNone/>
            </a:pPr>
            <a:r>
              <a:t/>
            </a:r>
            <a:endParaRPr sz="1200">
              <a:latin typeface="Raleway"/>
              <a:ea typeface="Raleway"/>
              <a:cs typeface="Raleway"/>
              <a:sym typeface="Raleway"/>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dk1"/>
        </a:solidFill>
      </p:bgPr>
    </p:bg>
    <p:spTree>
      <p:nvGrpSpPr>
        <p:cNvPr id="91" name="Shape 91"/>
        <p:cNvGrpSpPr/>
        <p:nvPr/>
      </p:nvGrpSpPr>
      <p:grpSpPr>
        <a:xfrm>
          <a:off x="0" y="0"/>
          <a:ext cx="0" cy="0"/>
          <a:chOff x="0" y="0"/>
          <a:chExt cx="0" cy="0"/>
        </a:xfrm>
      </p:grpSpPr>
      <p:pic>
        <p:nvPicPr>
          <p:cNvPr id="92" name="Google Shape;92;p16"/>
          <p:cNvPicPr preferRelativeResize="0"/>
          <p:nvPr/>
        </p:nvPicPr>
        <p:blipFill>
          <a:blip r:embed="rId3">
            <a:alphaModFix/>
          </a:blip>
          <a:stretch>
            <a:fillRect/>
          </a:stretch>
        </p:blipFill>
        <p:spPr>
          <a:xfrm>
            <a:off x="671475" y="162725"/>
            <a:ext cx="7413074" cy="4818049"/>
          </a:xfrm>
          <a:prstGeom prst="rect">
            <a:avLst/>
          </a:prstGeom>
          <a:noFill/>
          <a:ln>
            <a:noFill/>
          </a:ln>
        </p:spPr>
      </p:pic>
      <p:sp>
        <p:nvSpPr>
          <p:cNvPr id="93" name="Google Shape;93;p16"/>
          <p:cNvSpPr txBox="1"/>
          <p:nvPr/>
        </p:nvSpPr>
        <p:spPr>
          <a:xfrm>
            <a:off x="1396675" y="464150"/>
            <a:ext cx="5412000" cy="456600"/>
          </a:xfrm>
          <a:prstGeom prst="rect">
            <a:avLst/>
          </a:prstGeom>
          <a:noFill/>
          <a:ln>
            <a:noFill/>
          </a:ln>
        </p:spPr>
        <p:txBody>
          <a:bodyPr anchorCtr="0" anchor="b" bIns="91425" lIns="91425" spcFirstLastPara="1" rIns="91425" wrap="square" tIns="91425">
            <a:noAutofit/>
          </a:bodyPr>
          <a:lstStyle/>
          <a:p>
            <a:pPr indent="0" lvl="0" marL="0" rtl="0" algn="l">
              <a:spcBef>
                <a:spcPts val="0"/>
              </a:spcBef>
              <a:spcAft>
                <a:spcPts val="0"/>
              </a:spcAft>
              <a:buNone/>
            </a:pPr>
            <a:r>
              <a:rPr b="1" lang="en" sz="3000">
                <a:solidFill>
                  <a:schemeClr val="lt2"/>
                </a:solidFill>
                <a:latin typeface="Raleway"/>
                <a:ea typeface="Raleway"/>
                <a:cs typeface="Raleway"/>
                <a:sym typeface="Raleway"/>
              </a:rPr>
              <a:t>Kitchen</a:t>
            </a:r>
            <a:endParaRPr b="1" sz="2400">
              <a:solidFill>
                <a:schemeClr val="lt2"/>
              </a:solidFill>
              <a:latin typeface="Raleway"/>
              <a:ea typeface="Raleway"/>
              <a:cs typeface="Raleway"/>
              <a:sym typeface="Raleway"/>
            </a:endParaRPr>
          </a:p>
        </p:txBody>
      </p:sp>
      <p:sp>
        <p:nvSpPr>
          <p:cNvPr id="94" name="Google Shape;94;p16"/>
          <p:cNvSpPr txBox="1"/>
          <p:nvPr>
            <p:ph idx="4294967295" type="body"/>
          </p:nvPr>
        </p:nvSpPr>
        <p:spPr>
          <a:xfrm>
            <a:off x="1208650" y="920750"/>
            <a:ext cx="6378900" cy="3961800"/>
          </a:xfrm>
          <a:prstGeom prst="rect">
            <a:avLst/>
          </a:prstGeom>
        </p:spPr>
        <p:txBody>
          <a:bodyPr anchorCtr="0" anchor="t" bIns="91425" lIns="91425" spcFirstLastPara="1" rIns="91425" wrap="square" tIns="91425">
            <a:noAutofit/>
          </a:bodyPr>
          <a:lstStyle/>
          <a:p>
            <a:pPr indent="-317500" lvl="0" marL="457200" rtl="0" algn="l">
              <a:spcBef>
                <a:spcPts val="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Baking Powder</a:t>
            </a:r>
            <a:br>
              <a:rPr b="1" lang="en" sz="1400">
                <a:latin typeface="Raleway"/>
                <a:ea typeface="Raleway"/>
                <a:cs typeface="Raleway"/>
                <a:sym typeface="Raleway"/>
              </a:rPr>
            </a:br>
            <a:r>
              <a:rPr b="1" lang="en" sz="1400">
                <a:latin typeface="Raleway"/>
                <a:ea typeface="Raleway"/>
                <a:cs typeface="Raleway"/>
                <a:sym typeface="Raleway"/>
              </a:rPr>
              <a:t>Tartaric Acid</a:t>
            </a:r>
            <a:endParaRPr b="1" sz="1400">
              <a:latin typeface="Raleway"/>
              <a:ea typeface="Raleway"/>
              <a:cs typeface="Raleway"/>
              <a:sym typeface="Raleway"/>
            </a:endParaRPr>
          </a:p>
          <a:p>
            <a:pPr indent="-317500" lvl="0" marL="457200" rtl="0" algn="l">
              <a:spcBef>
                <a:spcPts val="100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Baking Soda</a:t>
            </a:r>
            <a:endParaRPr b="1" sz="1400">
              <a:solidFill>
                <a:schemeClr val="dk1"/>
              </a:solidFill>
              <a:latin typeface="Raleway"/>
              <a:ea typeface="Raleway"/>
              <a:cs typeface="Raleway"/>
              <a:sym typeface="Raleway"/>
            </a:endParaRPr>
          </a:p>
          <a:p>
            <a:pPr indent="0" lvl="0" marL="457200" rtl="0" algn="l">
              <a:spcBef>
                <a:spcPts val="1000"/>
              </a:spcBef>
              <a:spcAft>
                <a:spcPts val="0"/>
              </a:spcAft>
              <a:buNone/>
            </a:pPr>
            <a:r>
              <a:rPr b="1" lang="en" sz="1400">
                <a:latin typeface="Raleway"/>
                <a:ea typeface="Raleway"/>
                <a:cs typeface="Raleway"/>
                <a:sym typeface="Raleway"/>
              </a:rPr>
              <a:t>Sodium Bicarbonate</a:t>
            </a:r>
            <a:endParaRPr b="1" sz="1400">
              <a:latin typeface="Raleway"/>
              <a:ea typeface="Raleway"/>
              <a:cs typeface="Raleway"/>
              <a:sym typeface="Raleway"/>
            </a:endParaRPr>
          </a:p>
          <a:p>
            <a:pPr indent="-317500" lvl="0" marL="457200" rtl="0" algn="l">
              <a:spcBef>
                <a:spcPts val="100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Dish Washing Compounds (Machine)</a:t>
            </a:r>
            <a:r>
              <a:rPr b="1" lang="en" sz="1400">
                <a:solidFill>
                  <a:schemeClr val="dk1"/>
                </a:solidFill>
                <a:latin typeface="Raleway"/>
                <a:ea typeface="Raleway"/>
                <a:cs typeface="Raleway"/>
                <a:sym typeface="Raleway"/>
              </a:rPr>
              <a:t> </a:t>
            </a:r>
            <a:br>
              <a:rPr b="1" lang="en" sz="1400">
                <a:latin typeface="Raleway"/>
                <a:ea typeface="Raleway"/>
                <a:cs typeface="Raleway"/>
                <a:sym typeface="Raleway"/>
              </a:rPr>
            </a:br>
            <a:r>
              <a:rPr b="1" lang="en" sz="1400">
                <a:latin typeface="Raleway"/>
                <a:ea typeface="Raleway"/>
                <a:cs typeface="Raleway"/>
                <a:sym typeface="Raleway"/>
              </a:rPr>
              <a:t>Sodium Polyphosphates</a:t>
            </a:r>
            <a:endParaRPr b="1" sz="1400">
              <a:latin typeface="Raleway"/>
              <a:ea typeface="Raleway"/>
              <a:cs typeface="Raleway"/>
              <a:sym typeface="Raleway"/>
            </a:endParaRPr>
          </a:p>
          <a:p>
            <a:pPr indent="-317500" lvl="0" marL="457200" rtl="0" algn="l">
              <a:spcBef>
                <a:spcPts val="100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Domestic Fuel </a:t>
            </a:r>
            <a:r>
              <a:rPr b="1" lang="en" sz="1400">
                <a:solidFill>
                  <a:schemeClr val="dk1"/>
                </a:solidFill>
                <a:latin typeface="Raleway"/>
                <a:ea typeface="Raleway"/>
                <a:cs typeface="Raleway"/>
                <a:sym typeface="Raleway"/>
              </a:rPr>
              <a:t>  </a:t>
            </a:r>
            <a:endParaRPr b="1" sz="1400">
              <a:solidFill>
                <a:schemeClr val="dk1"/>
              </a:solidFill>
              <a:latin typeface="Raleway"/>
              <a:ea typeface="Raleway"/>
              <a:cs typeface="Raleway"/>
              <a:sym typeface="Raleway"/>
            </a:endParaRPr>
          </a:p>
          <a:p>
            <a:pPr indent="0" lvl="0" marL="457200" rtl="0" algn="l">
              <a:spcBef>
                <a:spcPts val="1000"/>
              </a:spcBef>
              <a:spcAft>
                <a:spcPts val="0"/>
              </a:spcAft>
              <a:buNone/>
            </a:pPr>
            <a:r>
              <a:rPr b="1" lang="en" sz="1400">
                <a:latin typeface="Raleway"/>
                <a:ea typeface="Raleway"/>
                <a:cs typeface="Raleway"/>
                <a:sym typeface="Raleway"/>
              </a:rPr>
              <a:t>Kerosene, LPG</a:t>
            </a:r>
            <a:endParaRPr b="1" sz="1400">
              <a:latin typeface="Raleway"/>
              <a:ea typeface="Raleway"/>
              <a:cs typeface="Raleway"/>
              <a:sym typeface="Raleway"/>
            </a:endParaRPr>
          </a:p>
          <a:p>
            <a:pPr indent="-317500" lvl="0" marL="457200" rtl="0" algn="l">
              <a:spcBef>
                <a:spcPts val="100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Matches/ MatchBox</a:t>
            </a:r>
            <a:endParaRPr b="1" sz="1400">
              <a:solidFill>
                <a:schemeClr val="dk1"/>
              </a:solidFill>
              <a:latin typeface="Raleway"/>
              <a:ea typeface="Raleway"/>
              <a:cs typeface="Raleway"/>
              <a:sym typeface="Raleway"/>
            </a:endParaRPr>
          </a:p>
          <a:p>
            <a:pPr indent="0" lvl="0" marL="457200" rtl="0" algn="l">
              <a:spcBef>
                <a:spcPts val="1000"/>
              </a:spcBef>
              <a:spcAft>
                <a:spcPts val="0"/>
              </a:spcAft>
              <a:buNone/>
            </a:pPr>
            <a:r>
              <a:rPr b="1" lang="en" sz="1400">
                <a:latin typeface="Raleway"/>
                <a:ea typeface="Raleway"/>
                <a:cs typeface="Raleway"/>
                <a:sym typeface="Raleway"/>
              </a:rPr>
              <a:t>Antimony, Phosphorus sesquisulphide, Potassium Chlorate</a:t>
            </a:r>
            <a:endParaRPr b="1" sz="1400">
              <a:latin typeface="Raleway"/>
              <a:ea typeface="Raleway"/>
              <a:cs typeface="Raleway"/>
              <a:sym typeface="Raleway"/>
            </a:endParaRPr>
          </a:p>
          <a:p>
            <a:pPr indent="0" lvl="0" marL="457200" rtl="0" algn="l">
              <a:spcBef>
                <a:spcPts val="1000"/>
              </a:spcBef>
              <a:spcAft>
                <a:spcPts val="0"/>
              </a:spcAft>
              <a:buNone/>
            </a:pPr>
            <a:r>
              <a:t/>
            </a:r>
            <a:endParaRPr b="1" sz="1400">
              <a:solidFill>
                <a:schemeClr val="dk1"/>
              </a:solidFill>
              <a:latin typeface="Raleway"/>
              <a:ea typeface="Raleway"/>
              <a:cs typeface="Raleway"/>
              <a:sym typeface="Raleway"/>
            </a:endParaRPr>
          </a:p>
          <a:p>
            <a:pPr indent="0" lvl="0" marL="457200" rtl="0" algn="l">
              <a:spcBef>
                <a:spcPts val="1000"/>
              </a:spcBef>
              <a:spcAft>
                <a:spcPts val="0"/>
              </a:spcAft>
              <a:buNone/>
            </a:pPr>
            <a:r>
              <a:rPr b="1" lang="en" sz="1400">
                <a:solidFill>
                  <a:schemeClr val="dk1"/>
                </a:solidFill>
                <a:latin typeface="Raleway"/>
                <a:ea typeface="Raleway"/>
                <a:cs typeface="Raleway"/>
                <a:sym typeface="Raleway"/>
              </a:rPr>
              <a:t> </a:t>
            </a:r>
            <a:endParaRPr b="1" sz="1400">
              <a:solidFill>
                <a:schemeClr val="dk1"/>
              </a:solidFill>
              <a:latin typeface="Raleway"/>
              <a:ea typeface="Raleway"/>
              <a:cs typeface="Raleway"/>
              <a:sym typeface="Raleway"/>
            </a:endParaRPr>
          </a:p>
          <a:p>
            <a:pPr indent="0" lvl="0" marL="457200" rtl="0" algn="l">
              <a:spcBef>
                <a:spcPts val="1000"/>
              </a:spcBef>
              <a:spcAft>
                <a:spcPts val="0"/>
              </a:spcAft>
              <a:buNone/>
            </a:pPr>
            <a:r>
              <a:t/>
            </a:r>
            <a:endParaRPr sz="1200">
              <a:latin typeface="Raleway"/>
              <a:ea typeface="Raleway"/>
              <a:cs typeface="Raleway"/>
              <a:sym typeface="Raleway"/>
            </a:endParaRPr>
          </a:p>
          <a:p>
            <a:pPr indent="0" lvl="0" marL="457200" rtl="0" algn="l">
              <a:spcBef>
                <a:spcPts val="1000"/>
              </a:spcBef>
              <a:spcAft>
                <a:spcPts val="1000"/>
              </a:spcAft>
              <a:buNone/>
            </a:pPr>
            <a:r>
              <a:t/>
            </a:r>
            <a:endParaRPr sz="1200">
              <a:latin typeface="Raleway"/>
              <a:ea typeface="Raleway"/>
              <a:cs typeface="Raleway"/>
              <a:sym typeface="Raleway"/>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dk1"/>
        </a:solidFill>
      </p:bgPr>
    </p:bg>
    <p:spTree>
      <p:nvGrpSpPr>
        <p:cNvPr id="98" name="Shape 98"/>
        <p:cNvGrpSpPr/>
        <p:nvPr/>
      </p:nvGrpSpPr>
      <p:grpSpPr>
        <a:xfrm>
          <a:off x="0" y="0"/>
          <a:ext cx="0" cy="0"/>
          <a:chOff x="0" y="0"/>
          <a:chExt cx="0" cy="0"/>
        </a:xfrm>
      </p:grpSpPr>
      <p:pic>
        <p:nvPicPr>
          <p:cNvPr id="99" name="Google Shape;99;p17"/>
          <p:cNvPicPr preferRelativeResize="0"/>
          <p:nvPr/>
        </p:nvPicPr>
        <p:blipFill>
          <a:blip r:embed="rId3">
            <a:alphaModFix/>
          </a:blip>
          <a:stretch>
            <a:fillRect/>
          </a:stretch>
        </p:blipFill>
        <p:spPr>
          <a:xfrm>
            <a:off x="671475" y="162725"/>
            <a:ext cx="7413074" cy="4818049"/>
          </a:xfrm>
          <a:prstGeom prst="rect">
            <a:avLst/>
          </a:prstGeom>
          <a:noFill/>
          <a:ln>
            <a:noFill/>
          </a:ln>
        </p:spPr>
      </p:pic>
      <p:sp>
        <p:nvSpPr>
          <p:cNvPr id="100" name="Google Shape;100;p17"/>
          <p:cNvSpPr txBox="1"/>
          <p:nvPr/>
        </p:nvSpPr>
        <p:spPr>
          <a:xfrm>
            <a:off x="1347334" y="464150"/>
            <a:ext cx="5412000" cy="456600"/>
          </a:xfrm>
          <a:prstGeom prst="rect">
            <a:avLst/>
          </a:prstGeom>
          <a:noFill/>
          <a:ln>
            <a:noFill/>
          </a:ln>
        </p:spPr>
        <p:txBody>
          <a:bodyPr anchorCtr="0" anchor="b" bIns="91425" lIns="91425" spcFirstLastPara="1" rIns="91425" wrap="square" tIns="91425">
            <a:noAutofit/>
          </a:bodyPr>
          <a:lstStyle/>
          <a:p>
            <a:pPr indent="0" lvl="0" marL="0" rtl="0" algn="l">
              <a:spcBef>
                <a:spcPts val="0"/>
              </a:spcBef>
              <a:spcAft>
                <a:spcPts val="0"/>
              </a:spcAft>
              <a:buNone/>
            </a:pPr>
            <a:r>
              <a:rPr b="1" lang="en" sz="3000">
                <a:solidFill>
                  <a:schemeClr val="lt2"/>
                </a:solidFill>
                <a:latin typeface="Raleway"/>
                <a:ea typeface="Raleway"/>
                <a:cs typeface="Raleway"/>
                <a:sym typeface="Raleway"/>
              </a:rPr>
              <a:t>Cosmetics</a:t>
            </a:r>
            <a:endParaRPr b="1" sz="2400">
              <a:solidFill>
                <a:schemeClr val="lt2"/>
              </a:solidFill>
              <a:latin typeface="Raleway"/>
              <a:ea typeface="Raleway"/>
              <a:cs typeface="Raleway"/>
              <a:sym typeface="Raleway"/>
            </a:endParaRPr>
          </a:p>
        </p:txBody>
      </p:sp>
      <p:sp>
        <p:nvSpPr>
          <p:cNvPr id="101" name="Google Shape;101;p17"/>
          <p:cNvSpPr txBox="1"/>
          <p:nvPr>
            <p:ph idx="4294967295" type="body"/>
          </p:nvPr>
        </p:nvSpPr>
        <p:spPr>
          <a:xfrm>
            <a:off x="1208650" y="920750"/>
            <a:ext cx="6378900" cy="3961800"/>
          </a:xfrm>
          <a:prstGeom prst="rect">
            <a:avLst/>
          </a:prstGeom>
        </p:spPr>
        <p:txBody>
          <a:bodyPr anchorCtr="0" anchor="t" bIns="91425" lIns="91425" spcFirstLastPara="1" rIns="91425" wrap="square" tIns="91425">
            <a:noAutofit/>
          </a:bodyPr>
          <a:lstStyle/>
          <a:p>
            <a:pPr indent="-317500" lvl="0" marL="457200" rtl="0" algn="l">
              <a:spcBef>
                <a:spcPts val="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Cuticle Remover</a:t>
            </a:r>
            <a:br>
              <a:rPr b="1" lang="en" sz="1400">
                <a:latin typeface="Raleway"/>
                <a:ea typeface="Raleway"/>
                <a:cs typeface="Raleway"/>
                <a:sym typeface="Raleway"/>
              </a:rPr>
            </a:br>
            <a:r>
              <a:rPr b="1" lang="en" sz="1400">
                <a:latin typeface="Raleway"/>
                <a:ea typeface="Raleway"/>
                <a:cs typeface="Raleway"/>
                <a:sym typeface="Raleway"/>
              </a:rPr>
              <a:t>Potassium Hydroxide, Trisodium Phosphate </a:t>
            </a:r>
            <a:endParaRPr b="1" sz="1400">
              <a:latin typeface="Raleway"/>
              <a:ea typeface="Raleway"/>
              <a:cs typeface="Raleway"/>
              <a:sym typeface="Raleway"/>
            </a:endParaRPr>
          </a:p>
          <a:p>
            <a:pPr indent="-317500" lvl="0" marL="457200" rtl="0" algn="l">
              <a:spcBef>
                <a:spcPts val="100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Depilatories</a:t>
            </a:r>
            <a:endParaRPr b="1" sz="1400">
              <a:solidFill>
                <a:schemeClr val="dk1"/>
              </a:solidFill>
              <a:latin typeface="Raleway"/>
              <a:ea typeface="Raleway"/>
              <a:cs typeface="Raleway"/>
              <a:sym typeface="Raleway"/>
            </a:endParaRPr>
          </a:p>
          <a:p>
            <a:pPr indent="0" lvl="0" marL="457200" rtl="0" algn="l">
              <a:spcBef>
                <a:spcPts val="1000"/>
              </a:spcBef>
              <a:spcAft>
                <a:spcPts val="0"/>
              </a:spcAft>
              <a:buNone/>
            </a:pPr>
            <a:r>
              <a:rPr b="1" lang="en" sz="1400">
                <a:latin typeface="Raleway"/>
                <a:ea typeface="Raleway"/>
                <a:cs typeface="Raleway"/>
                <a:sym typeface="Raleway"/>
              </a:rPr>
              <a:t>Barium Sulphide, Thallium</a:t>
            </a:r>
            <a:endParaRPr b="1" sz="1400">
              <a:latin typeface="Raleway"/>
              <a:ea typeface="Raleway"/>
              <a:cs typeface="Raleway"/>
              <a:sym typeface="Raleway"/>
            </a:endParaRPr>
          </a:p>
          <a:p>
            <a:pPr indent="-317500" lvl="0" marL="457200" rtl="0" algn="l">
              <a:spcBef>
                <a:spcPts val="100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Nail Polish Remover</a:t>
            </a:r>
            <a:endParaRPr b="1" sz="1400">
              <a:solidFill>
                <a:schemeClr val="dk1"/>
              </a:solidFill>
              <a:latin typeface="Raleway"/>
              <a:ea typeface="Raleway"/>
              <a:cs typeface="Raleway"/>
              <a:sym typeface="Raleway"/>
            </a:endParaRPr>
          </a:p>
          <a:p>
            <a:pPr indent="0" lvl="0" marL="457200" rtl="0" algn="l">
              <a:spcBef>
                <a:spcPts val="1000"/>
              </a:spcBef>
              <a:spcAft>
                <a:spcPts val="0"/>
              </a:spcAft>
              <a:buNone/>
            </a:pPr>
            <a:r>
              <a:rPr b="1" lang="en" sz="1400">
                <a:latin typeface="Raleway"/>
                <a:ea typeface="Raleway"/>
                <a:cs typeface="Raleway"/>
                <a:sym typeface="Raleway"/>
              </a:rPr>
              <a:t>Acetone, Ethylacetate</a:t>
            </a:r>
            <a:endParaRPr b="1" sz="1400">
              <a:latin typeface="Raleway"/>
              <a:ea typeface="Raleway"/>
              <a:cs typeface="Raleway"/>
              <a:sym typeface="Raleway"/>
            </a:endParaRPr>
          </a:p>
          <a:p>
            <a:pPr indent="-317500" lvl="0" marL="457200" rtl="0" algn="l">
              <a:spcBef>
                <a:spcPts val="100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Sun Tan lotions</a:t>
            </a:r>
            <a:r>
              <a:rPr b="1" lang="en" sz="1400">
                <a:solidFill>
                  <a:schemeClr val="dk1"/>
                </a:solidFill>
                <a:latin typeface="Raleway"/>
                <a:ea typeface="Raleway"/>
                <a:cs typeface="Raleway"/>
                <a:sym typeface="Raleway"/>
              </a:rPr>
              <a:t>   </a:t>
            </a:r>
            <a:endParaRPr b="1" sz="1400">
              <a:solidFill>
                <a:schemeClr val="dk1"/>
              </a:solidFill>
              <a:latin typeface="Raleway"/>
              <a:ea typeface="Raleway"/>
              <a:cs typeface="Raleway"/>
              <a:sym typeface="Raleway"/>
            </a:endParaRPr>
          </a:p>
          <a:p>
            <a:pPr indent="0" lvl="0" marL="457200" rtl="0" algn="l">
              <a:spcBef>
                <a:spcPts val="1000"/>
              </a:spcBef>
              <a:spcAft>
                <a:spcPts val="0"/>
              </a:spcAft>
              <a:buNone/>
            </a:pPr>
            <a:r>
              <a:rPr b="1" lang="en" sz="1400">
                <a:latin typeface="Raleway"/>
                <a:ea typeface="Raleway"/>
                <a:cs typeface="Raleway"/>
                <a:sym typeface="Raleway"/>
              </a:rPr>
              <a:t>Methyl salicylates, Denatured alcohol</a:t>
            </a:r>
            <a:endParaRPr b="1" sz="1400">
              <a:latin typeface="Raleway"/>
              <a:ea typeface="Raleway"/>
              <a:cs typeface="Raleway"/>
              <a:sym typeface="Raleway"/>
            </a:endParaRPr>
          </a:p>
          <a:p>
            <a:pPr indent="-317500" lvl="0" marL="457200" rtl="0" algn="l">
              <a:spcBef>
                <a:spcPts val="100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Hair wave</a:t>
            </a:r>
            <a:endParaRPr b="1" sz="1400">
              <a:solidFill>
                <a:schemeClr val="dk1"/>
              </a:solidFill>
              <a:latin typeface="Raleway"/>
              <a:ea typeface="Raleway"/>
              <a:cs typeface="Raleway"/>
              <a:sym typeface="Raleway"/>
            </a:endParaRPr>
          </a:p>
          <a:p>
            <a:pPr indent="0" lvl="0" marL="457200" rtl="0" algn="l">
              <a:spcBef>
                <a:spcPts val="1000"/>
              </a:spcBef>
              <a:spcAft>
                <a:spcPts val="0"/>
              </a:spcAft>
              <a:buNone/>
            </a:pPr>
            <a:r>
              <a:rPr b="1" lang="en" sz="1400">
                <a:latin typeface="Raleway"/>
                <a:ea typeface="Raleway"/>
                <a:cs typeface="Raleway"/>
                <a:sym typeface="Raleway"/>
              </a:rPr>
              <a:t>Bromates, Thioglycolates</a:t>
            </a:r>
            <a:endParaRPr b="1" sz="1400">
              <a:latin typeface="Raleway"/>
              <a:ea typeface="Raleway"/>
              <a:cs typeface="Raleway"/>
              <a:sym typeface="Raleway"/>
            </a:endParaRPr>
          </a:p>
          <a:p>
            <a:pPr indent="0" lvl="0" marL="457200" rtl="0" algn="l">
              <a:spcBef>
                <a:spcPts val="1000"/>
              </a:spcBef>
              <a:spcAft>
                <a:spcPts val="0"/>
              </a:spcAft>
              <a:buNone/>
            </a:pPr>
            <a:r>
              <a:t/>
            </a:r>
            <a:endParaRPr b="1" sz="1400">
              <a:solidFill>
                <a:schemeClr val="dk1"/>
              </a:solidFill>
              <a:latin typeface="Raleway"/>
              <a:ea typeface="Raleway"/>
              <a:cs typeface="Raleway"/>
              <a:sym typeface="Raleway"/>
            </a:endParaRPr>
          </a:p>
          <a:p>
            <a:pPr indent="0" lvl="0" marL="457200" rtl="0" algn="l">
              <a:spcBef>
                <a:spcPts val="1000"/>
              </a:spcBef>
              <a:spcAft>
                <a:spcPts val="0"/>
              </a:spcAft>
              <a:buNone/>
            </a:pPr>
            <a:r>
              <a:rPr b="1" lang="en" sz="1400">
                <a:solidFill>
                  <a:schemeClr val="dk1"/>
                </a:solidFill>
                <a:latin typeface="Raleway"/>
                <a:ea typeface="Raleway"/>
                <a:cs typeface="Raleway"/>
                <a:sym typeface="Raleway"/>
              </a:rPr>
              <a:t> </a:t>
            </a:r>
            <a:endParaRPr b="1" sz="1400">
              <a:solidFill>
                <a:schemeClr val="dk1"/>
              </a:solidFill>
              <a:latin typeface="Raleway"/>
              <a:ea typeface="Raleway"/>
              <a:cs typeface="Raleway"/>
              <a:sym typeface="Raleway"/>
            </a:endParaRPr>
          </a:p>
          <a:p>
            <a:pPr indent="0" lvl="0" marL="457200" rtl="0" algn="l">
              <a:spcBef>
                <a:spcPts val="1000"/>
              </a:spcBef>
              <a:spcAft>
                <a:spcPts val="0"/>
              </a:spcAft>
              <a:buNone/>
            </a:pPr>
            <a:r>
              <a:t/>
            </a:r>
            <a:endParaRPr sz="1200">
              <a:latin typeface="Raleway"/>
              <a:ea typeface="Raleway"/>
              <a:cs typeface="Raleway"/>
              <a:sym typeface="Raleway"/>
            </a:endParaRPr>
          </a:p>
          <a:p>
            <a:pPr indent="0" lvl="0" marL="457200" rtl="0" algn="l">
              <a:spcBef>
                <a:spcPts val="1000"/>
              </a:spcBef>
              <a:spcAft>
                <a:spcPts val="1000"/>
              </a:spcAft>
              <a:buNone/>
            </a:pPr>
            <a:r>
              <a:t/>
            </a:r>
            <a:endParaRPr sz="1200">
              <a:latin typeface="Raleway"/>
              <a:ea typeface="Raleway"/>
              <a:cs typeface="Raleway"/>
              <a:sym typeface="Raleway"/>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dk1"/>
        </a:solidFill>
      </p:bgPr>
    </p:bg>
    <p:spTree>
      <p:nvGrpSpPr>
        <p:cNvPr id="105" name="Shape 105"/>
        <p:cNvGrpSpPr/>
        <p:nvPr/>
      </p:nvGrpSpPr>
      <p:grpSpPr>
        <a:xfrm>
          <a:off x="0" y="0"/>
          <a:ext cx="0" cy="0"/>
          <a:chOff x="0" y="0"/>
          <a:chExt cx="0" cy="0"/>
        </a:xfrm>
      </p:grpSpPr>
      <p:pic>
        <p:nvPicPr>
          <p:cNvPr id="106" name="Google Shape;106;p18"/>
          <p:cNvPicPr preferRelativeResize="0"/>
          <p:nvPr/>
        </p:nvPicPr>
        <p:blipFill>
          <a:blip r:embed="rId3">
            <a:alphaModFix/>
          </a:blip>
          <a:stretch>
            <a:fillRect/>
          </a:stretch>
        </p:blipFill>
        <p:spPr>
          <a:xfrm>
            <a:off x="671475" y="162725"/>
            <a:ext cx="7413074" cy="4818049"/>
          </a:xfrm>
          <a:prstGeom prst="rect">
            <a:avLst/>
          </a:prstGeom>
          <a:noFill/>
          <a:ln>
            <a:noFill/>
          </a:ln>
        </p:spPr>
      </p:pic>
      <p:sp>
        <p:nvSpPr>
          <p:cNvPr id="107" name="Google Shape;107;p18"/>
          <p:cNvSpPr txBox="1"/>
          <p:nvPr/>
        </p:nvSpPr>
        <p:spPr>
          <a:xfrm>
            <a:off x="1347334" y="464150"/>
            <a:ext cx="5412000" cy="456600"/>
          </a:xfrm>
          <a:prstGeom prst="rect">
            <a:avLst/>
          </a:prstGeom>
          <a:noFill/>
          <a:ln>
            <a:noFill/>
          </a:ln>
        </p:spPr>
        <p:txBody>
          <a:bodyPr anchorCtr="0" anchor="b" bIns="91425" lIns="91425" spcFirstLastPara="1" rIns="91425" wrap="square" tIns="91425">
            <a:noAutofit/>
          </a:bodyPr>
          <a:lstStyle/>
          <a:p>
            <a:pPr indent="0" lvl="0" marL="0" rtl="0" algn="l">
              <a:spcBef>
                <a:spcPts val="0"/>
              </a:spcBef>
              <a:spcAft>
                <a:spcPts val="0"/>
              </a:spcAft>
              <a:buNone/>
            </a:pPr>
            <a:r>
              <a:rPr b="1" lang="en" sz="3000">
                <a:solidFill>
                  <a:schemeClr val="lt2"/>
                </a:solidFill>
                <a:latin typeface="Raleway"/>
                <a:ea typeface="Raleway"/>
                <a:cs typeface="Raleway"/>
                <a:sym typeface="Raleway"/>
              </a:rPr>
              <a:t>Rat Poisons</a:t>
            </a:r>
            <a:endParaRPr b="1" sz="2400">
              <a:solidFill>
                <a:schemeClr val="lt2"/>
              </a:solidFill>
              <a:latin typeface="Raleway"/>
              <a:ea typeface="Raleway"/>
              <a:cs typeface="Raleway"/>
              <a:sym typeface="Raleway"/>
            </a:endParaRPr>
          </a:p>
        </p:txBody>
      </p:sp>
      <p:sp>
        <p:nvSpPr>
          <p:cNvPr id="108" name="Google Shape;108;p18"/>
          <p:cNvSpPr txBox="1"/>
          <p:nvPr>
            <p:ph idx="4294967295" type="body"/>
          </p:nvPr>
        </p:nvSpPr>
        <p:spPr>
          <a:xfrm>
            <a:off x="1208650" y="920750"/>
            <a:ext cx="6378900" cy="3961800"/>
          </a:xfrm>
          <a:prstGeom prst="rect">
            <a:avLst/>
          </a:prstGeom>
        </p:spPr>
        <p:txBody>
          <a:bodyPr anchorCtr="0" anchor="t" bIns="91425" lIns="91425" spcFirstLastPara="1" rIns="91425" wrap="square" tIns="91425">
            <a:noAutofit/>
          </a:bodyPr>
          <a:lstStyle/>
          <a:p>
            <a:pPr indent="-317500" lvl="0" marL="457200" rtl="0" algn="l">
              <a:spcBef>
                <a:spcPts val="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Rat Paste</a:t>
            </a:r>
            <a:br>
              <a:rPr b="1" lang="en" sz="1400">
                <a:latin typeface="Raleway"/>
                <a:ea typeface="Raleway"/>
                <a:cs typeface="Raleway"/>
                <a:sym typeface="Raleway"/>
              </a:rPr>
            </a:br>
            <a:r>
              <a:rPr b="1" lang="en" sz="1400">
                <a:latin typeface="Raleway"/>
                <a:ea typeface="Raleway"/>
                <a:cs typeface="Raleway"/>
                <a:sym typeface="Raleway"/>
              </a:rPr>
              <a:t>Potassium/Zinc/ alluminium Phosphide, Barium Carbonate, Thallium acetate </a:t>
            </a:r>
            <a:endParaRPr b="1" sz="1400">
              <a:latin typeface="Raleway"/>
              <a:ea typeface="Raleway"/>
              <a:cs typeface="Raleway"/>
              <a:sym typeface="Raleway"/>
            </a:endParaRPr>
          </a:p>
          <a:p>
            <a:pPr indent="-317500" lvl="0" marL="457200" rtl="0" algn="l">
              <a:spcBef>
                <a:spcPts val="100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Rodine (Brown Bran Paste)</a:t>
            </a:r>
            <a:endParaRPr b="1" sz="1400">
              <a:solidFill>
                <a:schemeClr val="dk1"/>
              </a:solidFill>
              <a:latin typeface="Raleway"/>
              <a:ea typeface="Raleway"/>
              <a:cs typeface="Raleway"/>
              <a:sym typeface="Raleway"/>
            </a:endParaRPr>
          </a:p>
          <a:p>
            <a:pPr indent="0" lvl="0" marL="457200" rtl="0" algn="l">
              <a:spcBef>
                <a:spcPts val="1000"/>
              </a:spcBef>
              <a:spcAft>
                <a:spcPts val="0"/>
              </a:spcAft>
              <a:buNone/>
            </a:pPr>
            <a:r>
              <a:rPr b="1" lang="en" sz="1400">
                <a:latin typeface="Raleway"/>
                <a:ea typeface="Raleway"/>
                <a:cs typeface="Raleway"/>
                <a:sym typeface="Raleway"/>
              </a:rPr>
              <a:t>Yellow Phosphorous</a:t>
            </a:r>
            <a:endParaRPr b="1" sz="1400">
              <a:latin typeface="Raleway"/>
              <a:ea typeface="Raleway"/>
              <a:cs typeface="Raleway"/>
              <a:sym typeface="Raleway"/>
            </a:endParaRPr>
          </a:p>
          <a:p>
            <a:pPr indent="-317500" lvl="0" marL="457200" rtl="0" algn="l">
              <a:spcBef>
                <a:spcPts val="100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Warfarin</a:t>
            </a:r>
            <a:endParaRPr b="1" sz="1400">
              <a:solidFill>
                <a:schemeClr val="dk1"/>
              </a:solidFill>
              <a:latin typeface="Raleway"/>
              <a:ea typeface="Raleway"/>
              <a:cs typeface="Raleway"/>
              <a:sym typeface="Raleway"/>
            </a:endParaRPr>
          </a:p>
          <a:p>
            <a:pPr indent="0" lvl="0" marL="457200" rtl="0" algn="l">
              <a:spcBef>
                <a:spcPts val="1000"/>
              </a:spcBef>
              <a:spcAft>
                <a:spcPts val="0"/>
              </a:spcAft>
              <a:buNone/>
            </a:pPr>
            <a:r>
              <a:rPr b="1" lang="en" sz="1400">
                <a:latin typeface="Raleway"/>
                <a:ea typeface="Raleway"/>
                <a:cs typeface="Raleway"/>
                <a:sym typeface="Raleway"/>
              </a:rPr>
              <a:t>4- hydroxy coumarin, Brodifacoum</a:t>
            </a:r>
            <a:endParaRPr b="1" sz="1400">
              <a:latin typeface="Raleway"/>
              <a:ea typeface="Raleway"/>
              <a:cs typeface="Raleway"/>
              <a:sym typeface="Raleway"/>
            </a:endParaRPr>
          </a:p>
          <a:p>
            <a:pPr indent="0" lvl="0" marL="457200" rtl="0" algn="l">
              <a:spcBef>
                <a:spcPts val="1000"/>
              </a:spcBef>
              <a:spcAft>
                <a:spcPts val="0"/>
              </a:spcAft>
              <a:buNone/>
            </a:pPr>
            <a:r>
              <a:t/>
            </a:r>
            <a:endParaRPr b="1" sz="1400">
              <a:solidFill>
                <a:schemeClr val="dk1"/>
              </a:solidFill>
              <a:latin typeface="Raleway"/>
              <a:ea typeface="Raleway"/>
              <a:cs typeface="Raleway"/>
              <a:sym typeface="Raleway"/>
            </a:endParaRPr>
          </a:p>
          <a:p>
            <a:pPr indent="0" lvl="0" marL="457200" rtl="0" algn="l">
              <a:spcBef>
                <a:spcPts val="1000"/>
              </a:spcBef>
              <a:spcAft>
                <a:spcPts val="0"/>
              </a:spcAft>
              <a:buNone/>
            </a:pPr>
            <a:r>
              <a:rPr b="1" lang="en" sz="1400">
                <a:solidFill>
                  <a:schemeClr val="dk1"/>
                </a:solidFill>
                <a:latin typeface="Raleway"/>
                <a:ea typeface="Raleway"/>
                <a:cs typeface="Raleway"/>
                <a:sym typeface="Raleway"/>
              </a:rPr>
              <a:t> </a:t>
            </a:r>
            <a:endParaRPr b="1" sz="1400">
              <a:solidFill>
                <a:schemeClr val="dk1"/>
              </a:solidFill>
              <a:latin typeface="Raleway"/>
              <a:ea typeface="Raleway"/>
              <a:cs typeface="Raleway"/>
              <a:sym typeface="Raleway"/>
            </a:endParaRPr>
          </a:p>
          <a:p>
            <a:pPr indent="0" lvl="0" marL="457200" rtl="0" algn="l">
              <a:spcBef>
                <a:spcPts val="1000"/>
              </a:spcBef>
              <a:spcAft>
                <a:spcPts val="0"/>
              </a:spcAft>
              <a:buNone/>
            </a:pPr>
            <a:r>
              <a:t/>
            </a:r>
            <a:endParaRPr sz="1200">
              <a:latin typeface="Raleway"/>
              <a:ea typeface="Raleway"/>
              <a:cs typeface="Raleway"/>
              <a:sym typeface="Raleway"/>
            </a:endParaRPr>
          </a:p>
          <a:p>
            <a:pPr indent="0" lvl="0" marL="457200" rtl="0" algn="l">
              <a:spcBef>
                <a:spcPts val="1000"/>
              </a:spcBef>
              <a:spcAft>
                <a:spcPts val="1000"/>
              </a:spcAft>
              <a:buNone/>
            </a:pPr>
            <a:r>
              <a:t/>
            </a:r>
            <a:endParaRPr sz="1200">
              <a:latin typeface="Raleway"/>
              <a:ea typeface="Raleway"/>
              <a:cs typeface="Raleway"/>
              <a:sym typeface="Raleway"/>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dk1"/>
        </a:solidFill>
      </p:bgPr>
    </p:bg>
    <p:spTree>
      <p:nvGrpSpPr>
        <p:cNvPr id="112" name="Shape 112"/>
        <p:cNvGrpSpPr/>
        <p:nvPr/>
      </p:nvGrpSpPr>
      <p:grpSpPr>
        <a:xfrm>
          <a:off x="0" y="0"/>
          <a:ext cx="0" cy="0"/>
          <a:chOff x="0" y="0"/>
          <a:chExt cx="0" cy="0"/>
        </a:xfrm>
      </p:grpSpPr>
      <p:pic>
        <p:nvPicPr>
          <p:cNvPr id="113" name="Google Shape;113;p19"/>
          <p:cNvPicPr preferRelativeResize="0"/>
          <p:nvPr/>
        </p:nvPicPr>
        <p:blipFill>
          <a:blip r:embed="rId3">
            <a:alphaModFix/>
          </a:blip>
          <a:stretch>
            <a:fillRect/>
          </a:stretch>
        </p:blipFill>
        <p:spPr>
          <a:xfrm>
            <a:off x="671475" y="162725"/>
            <a:ext cx="7413074" cy="4818049"/>
          </a:xfrm>
          <a:prstGeom prst="rect">
            <a:avLst/>
          </a:prstGeom>
          <a:noFill/>
          <a:ln>
            <a:noFill/>
          </a:ln>
        </p:spPr>
      </p:pic>
      <p:sp>
        <p:nvSpPr>
          <p:cNvPr id="114" name="Google Shape;114;p19"/>
          <p:cNvSpPr txBox="1"/>
          <p:nvPr/>
        </p:nvSpPr>
        <p:spPr>
          <a:xfrm>
            <a:off x="1347334" y="464150"/>
            <a:ext cx="5412000" cy="456600"/>
          </a:xfrm>
          <a:prstGeom prst="rect">
            <a:avLst/>
          </a:prstGeom>
          <a:noFill/>
          <a:ln>
            <a:noFill/>
          </a:ln>
        </p:spPr>
        <p:txBody>
          <a:bodyPr anchorCtr="0" anchor="b" bIns="91425" lIns="91425" spcFirstLastPara="1" rIns="91425" wrap="square" tIns="91425">
            <a:noAutofit/>
          </a:bodyPr>
          <a:lstStyle/>
          <a:p>
            <a:pPr indent="0" lvl="0" marL="0" rtl="0" algn="l">
              <a:spcBef>
                <a:spcPts val="0"/>
              </a:spcBef>
              <a:spcAft>
                <a:spcPts val="0"/>
              </a:spcAft>
              <a:buNone/>
            </a:pPr>
            <a:r>
              <a:rPr b="1" lang="en" sz="3000">
                <a:solidFill>
                  <a:schemeClr val="lt2"/>
                </a:solidFill>
                <a:latin typeface="Raleway"/>
                <a:ea typeface="Raleway"/>
                <a:cs typeface="Raleway"/>
                <a:sym typeface="Raleway"/>
              </a:rPr>
              <a:t>Sanitary</a:t>
            </a:r>
            <a:endParaRPr b="1" sz="2400">
              <a:solidFill>
                <a:schemeClr val="lt2"/>
              </a:solidFill>
              <a:latin typeface="Raleway"/>
              <a:ea typeface="Raleway"/>
              <a:cs typeface="Raleway"/>
              <a:sym typeface="Raleway"/>
            </a:endParaRPr>
          </a:p>
        </p:txBody>
      </p:sp>
      <p:sp>
        <p:nvSpPr>
          <p:cNvPr id="115" name="Google Shape;115;p19"/>
          <p:cNvSpPr txBox="1"/>
          <p:nvPr>
            <p:ph idx="4294967295" type="body"/>
          </p:nvPr>
        </p:nvSpPr>
        <p:spPr>
          <a:xfrm>
            <a:off x="1208650" y="920750"/>
            <a:ext cx="6378900" cy="3961800"/>
          </a:xfrm>
          <a:prstGeom prst="rect">
            <a:avLst/>
          </a:prstGeom>
        </p:spPr>
        <p:txBody>
          <a:bodyPr anchorCtr="0" anchor="t" bIns="91425" lIns="91425" spcFirstLastPara="1" rIns="91425" wrap="square" tIns="91425">
            <a:noAutofit/>
          </a:bodyPr>
          <a:lstStyle/>
          <a:p>
            <a:pPr indent="-317500" lvl="0" marL="457200" rtl="0" algn="l">
              <a:spcBef>
                <a:spcPts val="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Deodorants</a:t>
            </a:r>
            <a:br>
              <a:rPr b="1" lang="en" sz="1400">
                <a:latin typeface="Raleway"/>
                <a:ea typeface="Raleway"/>
                <a:cs typeface="Raleway"/>
                <a:sym typeface="Raleway"/>
              </a:rPr>
            </a:br>
            <a:r>
              <a:rPr b="1" lang="en" sz="1400">
                <a:latin typeface="Raleway"/>
                <a:ea typeface="Raleway"/>
                <a:cs typeface="Raleway"/>
                <a:sym typeface="Raleway"/>
              </a:rPr>
              <a:t>Formaldehyde, Naphthalene </a:t>
            </a:r>
            <a:endParaRPr b="1" sz="1400">
              <a:latin typeface="Raleway"/>
              <a:ea typeface="Raleway"/>
              <a:cs typeface="Raleway"/>
              <a:sym typeface="Raleway"/>
            </a:endParaRPr>
          </a:p>
          <a:p>
            <a:pPr indent="-317500" lvl="0" marL="457200" rtl="0" algn="l">
              <a:spcBef>
                <a:spcPts val="100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Drain Cleaners</a:t>
            </a:r>
            <a:endParaRPr b="1" sz="1400">
              <a:solidFill>
                <a:schemeClr val="dk1"/>
              </a:solidFill>
              <a:latin typeface="Raleway"/>
              <a:ea typeface="Raleway"/>
              <a:cs typeface="Raleway"/>
              <a:sym typeface="Raleway"/>
            </a:endParaRPr>
          </a:p>
          <a:p>
            <a:pPr indent="0" lvl="0" marL="457200" rtl="0" algn="l">
              <a:spcBef>
                <a:spcPts val="1000"/>
              </a:spcBef>
              <a:spcAft>
                <a:spcPts val="0"/>
              </a:spcAft>
              <a:buNone/>
            </a:pPr>
            <a:r>
              <a:rPr b="1" lang="en" sz="1400">
                <a:latin typeface="Raleway"/>
                <a:ea typeface="Raleway"/>
                <a:cs typeface="Raleway"/>
                <a:sym typeface="Raleway"/>
              </a:rPr>
              <a:t>Sodium Hydroxide</a:t>
            </a:r>
            <a:endParaRPr b="1" sz="1400">
              <a:latin typeface="Raleway"/>
              <a:ea typeface="Raleway"/>
              <a:cs typeface="Raleway"/>
              <a:sym typeface="Raleway"/>
            </a:endParaRPr>
          </a:p>
          <a:p>
            <a:pPr indent="-317500" lvl="0" marL="457200" rtl="0" algn="l">
              <a:spcBef>
                <a:spcPts val="100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Lysol</a:t>
            </a:r>
            <a:endParaRPr b="1" sz="1400">
              <a:solidFill>
                <a:schemeClr val="dk1"/>
              </a:solidFill>
              <a:latin typeface="Raleway"/>
              <a:ea typeface="Raleway"/>
              <a:cs typeface="Raleway"/>
              <a:sym typeface="Raleway"/>
            </a:endParaRPr>
          </a:p>
          <a:p>
            <a:pPr indent="0" lvl="0" marL="457200" rtl="0" algn="l">
              <a:spcBef>
                <a:spcPts val="1000"/>
              </a:spcBef>
              <a:spcAft>
                <a:spcPts val="0"/>
              </a:spcAft>
              <a:buNone/>
            </a:pPr>
            <a:r>
              <a:rPr b="1" lang="en" sz="1400">
                <a:latin typeface="Raleway"/>
                <a:ea typeface="Raleway"/>
                <a:cs typeface="Raleway"/>
                <a:sym typeface="Raleway"/>
              </a:rPr>
              <a:t>Phenol</a:t>
            </a:r>
            <a:endParaRPr b="1" sz="1400">
              <a:latin typeface="Raleway"/>
              <a:ea typeface="Raleway"/>
              <a:cs typeface="Raleway"/>
              <a:sym typeface="Raleway"/>
            </a:endParaRPr>
          </a:p>
          <a:p>
            <a:pPr indent="0" lvl="0" marL="457200" rtl="0" algn="l">
              <a:spcBef>
                <a:spcPts val="1000"/>
              </a:spcBef>
              <a:spcAft>
                <a:spcPts val="0"/>
              </a:spcAft>
              <a:buNone/>
            </a:pPr>
            <a:r>
              <a:t/>
            </a:r>
            <a:endParaRPr b="1" sz="1400">
              <a:solidFill>
                <a:schemeClr val="dk1"/>
              </a:solidFill>
              <a:latin typeface="Raleway"/>
              <a:ea typeface="Raleway"/>
              <a:cs typeface="Raleway"/>
              <a:sym typeface="Raleway"/>
            </a:endParaRPr>
          </a:p>
          <a:p>
            <a:pPr indent="0" lvl="0" marL="457200" rtl="0" algn="l">
              <a:spcBef>
                <a:spcPts val="1000"/>
              </a:spcBef>
              <a:spcAft>
                <a:spcPts val="0"/>
              </a:spcAft>
              <a:buNone/>
            </a:pPr>
            <a:r>
              <a:rPr b="1" lang="en" sz="1400">
                <a:solidFill>
                  <a:schemeClr val="dk1"/>
                </a:solidFill>
                <a:latin typeface="Raleway"/>
                <a:ea typeface="Raleway"/>
                <a:cs typeface="Raleway"/>
                <a:sym typeface="Raleway"/>
              </a:rPr>
              <a:t> </a:t>
            </a:r>
            <a:endParaRPr b="1" sz="1400">
              <a:solidFill>
                <a:schemeClr val="dk1"/>
              </a:solidFill>
              <a:latin typeface="Raleway"/>
              <a:ea typeface="Raleway"/>
              <a:cs typeface="Raleway"/>
              <a:sym typeface="Raleway"/>
            </a:endParaRPr>
          </a:p>
          <a:p>
            <a:pPr indent="0" lvl="0" marL="457200" rtl="0" algn="l">
              <a:spcBef>
                <a:spcPts val="1000"/>
              </a:spcBef>
              <a:spcAft>
                <a:spcPts val="0"/>
              </a:spcAft>
              <a:buNone/>
            </a:pPr>
            <a:r>
              <a:t/>
            </a:r>
            <a:endParaRPr sz="1200">
              <a:latin typeface="Raleway"/>
              <a:ea typeface="Raleway"/>
              <a:cs typeface="Raleway"/>
              <a:sym typeface="Raleway"/>
            </a:endParaRPr>
          </a:p>
          <a:p>
            <a:pPr indent="0" lvl="0" marL="457200" rtl="0" algn="l">
              <a:spcBef>
                <a:spcPts val="1000"/>
              </a:spcBef>
              <a:spcAft>
                <a:spcPts val="1000"/>
              </a:spcAft>
              <a:buNone/>
            </a:pPr>
            <a:r>
              <a:t/>
            </a:r>
            <a:endParaRPr sz="1200">
              <a:latin typeface="Raleway"/>
              <a:ea typeface="Raleway"/>
              <a:cs typeface="Raleway"/>
              <a:sym typeface="Raleway"/>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dk1"/>
        </a:solidFill>
      </p:bgPr>
    </p:bg>
    <p:spTree>
      <p:nvGrpSpPr>
        <p:cNvPr id="119" name="Shape 119"/>
        <p:cNvGrpSpPr/>
        <p:nvPr/>
      </p:nvGrpSpPr>
      <p:grpSpPr>
        <a:xfrm>
          <a:off x="0" y="0"/>
          <a:ext cx="0" cy="0"/>
          <a:chOff x="0" y="0"/>
          <a:chExt cx="0" cy="0"/>
        </a:xfrm>
      </p:grpSpPr>
      <p:pic>
        <p:nvPicPr>
          <p:cNvPr id="120" name="Google Shape;120;p20"/>
          <p:cNvPicPr preferRelativeResize="0"/>
          <p:nvPr/>
        </p:nvPicPr>
        <p:blipFill>
          <a:blip r:embed="rId3">
            <a:alphaModFix/>
          </a:blip>
          <a:stretch>
            <a:fillRect/>
          </a:stretch>
        </p:blipFill>
        <p:spPr>
          <a:xfrm>
            <a:off x="671475" y="162725"/>
            <a:ext cx="7413074" cy="4818049"/>
          </a:xfrm>
          <a:prstGeom prst="rect">
            <a:avLst/>
          </a:prstGeom>
          <a:noFill/>
          <a:ln>
            <a:noFill/>
          </a:ln>
        </p:spPr>
      </p:pic>
      <p:sp>
        <p:nvSpPr>
          <p:cNvPr id="121" name="Google Shape;121;p20"/>
          <p:cNvSpPr txBox="1"/>
          <p:nvPr/>
        </p:nvSpPr>
        <p:spPr>
          <a:xfrm>
            <a:off x="1347334" y="464150"/>
            <a:ext cx="5412000" cy="456600"/>
          </a:xfrm>
          <a:prstGeom prst="rect">
            <a:avLst/>
          </a:prstGeom>
          <a:noFill/>
          <a:ln>
            <a:noFill/>
          </a:ln>
        </p:spPr>
        <p:txBody>
          <a:bodyPr anchorCtr="0" anchor="b" bIns="91425" lIns="91425" spcFirstLastPara="1" rIns="91425" wrap="square" tIns="91425">
            <a:noAutofit/>
          </a:bodyPr>
          <a:lstStyle/>
          <a:p>
            <a:pPr indent="0" lvl="0" marL="0" rtl="0" algn="l">
              <a:spcBef>
                <a:spcPts val="0"/>
              </a:spcBef>
              <a:spcAft>
                <a:spcPts val="0"/>
              </a:spcAft>
              <a:buNone/>
            </a:pPr>
            <a:r>
              <a:rPr b="1" lang="en" sz="3000">
                <a:solidFill>
                  <a:schemeClr val="lt2"/>
                </a:solidFill>
                <a:latin typeface="Raleway"/>
                <a:ea typeface="Raleway"/>
                <a:cs typeface="Raleway"/>
                <a:sym typeface="Raleway"/>
              </a:rPr>
              <a:t>Miscellaneous</a:t>
            </a:r>
            <a:endParaRPr b="1" sz="2400">
              <a:solidFill>
                <a:schemeClr val="lt2"/>
              </a:solidFill>
              <a:latin typeface="Raleway"/>
              <a:ea typeface="Raleway"/>
              <a:cs typeface="Raleway"/>
              <a:sym typeface="Raleway"/>
            </a:endParaRPr>
          </a:p>
        </p:txBody>
      </p:sp>
      <p:sp>
        <p:nvSpPr>
          <p:cNvPr id="122" name="Google Shape;122;p20"/>
          <p:cNvSpPr txBox="1"/>
          <p:nvPr>
            <p:ph idx="4294967295" type="body"/>
          </p:nvPr>
        </p:nvSpPr>
        <p:spPr>
          <a:xfrm>
            <a:off x="1195225" y="920750"/>
            <a:ext cx="6392400" cy="3961800"/>
          </a:xfrm>
          <a:prstGeom prst="rect">
            <a:avLst/>
          </a:prstGeom>
        </p:spPr>
        <p:txBody>
          <a:bodyPr anchorCtr="0" anchor="t" bIns="91425" lIns="91425" spcFirstLastPara="1" rIns="91425" wrap="square" tIns="91425">
            <a:noAutofit/>
          </a:bodyPr>
          <a:lstStyle/>
          <a:p>
            <a:pPr indent="-317500" lvl="0" marL="457200" rtl="0" algn="l">
              <a:lnSpc>
                <a:spcPct val="100000"/>
              </a:lnSpc>
              <a:spcBef>
                <a:spcPts val="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Cleaning Solvents </a:t>
            </a:r>
            <a:r>
              <a:rPr b="1" lang="en" sz="1400">
                <a:latin typeface="Raleway"/>
                <a:ea typeface="Raleway"/>
                <a:cs typeface="Raleway"/>
                <a:sym typeface="Raleway"/>
              </a:rPr>
              <a:t>(Inflammable)</a:t>
            </a:r>
            <a:br>
              <a:rPr b="1" lang="en" sz="1400">
                <a:latin typeface="Raleway"/>
                <a:ea typeface="Raleway"/>
                <a:cs typeface="Raleway"/>
                <a:sym typeface="Raleway"/>
              </a:rPr>
            </a:br>
            <a:r>
              <a:rPr b="1" lang="en" sz="1400">
                <a:latin typeface="Raleway"/>
                <a:ea typeface="Raleway"/>
                <a:cs typeface="Raleway"/>
                <a:sym typeface="Raleway"/>
              </a:rPr>
              <a:t>Petroleum Hydrocarbons </a:t>
            </a:r>
            <a:endParaRPr b="1" sz="1400">
              <a:latin typeface="Raleway"/>
              <a:ea typeface="Raleway"/>
              <a:cs typeface="Raleway"/>
              <a:sym typeface="Raleway"/>
            </a:endParaRPr>
          </a:p>
          <a:p>
            <a:pPr indent="-317500" lvl="0" marL="457200" rtl="0" algn="l">
              <a:lnSpc>
                <a:spcPct val="100000"/>
              </a:lnSpc>
              <a:spcBef>
                <a:spcPts val="100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Cleaning Solvents </a:t>
            </a:r>
            <a:r>
              <a:rPr b="1" lang="en" sz="1400">
                <a:latin typeface="Raleway"/>
                <a:ea typeface="Raleway"/>
                <a:cs typeface="Raleway"/>
                <a:sym typeface="Raleway"/>
              </a:rPr>
              <a:t>(NON Inflammable)</a:t>
            </a:r>
            <a:br>
              <a:rPr b="1" lang="en" sz="1400">
                <a:latin typeface="Raleway"/>
                <a:ea typeface="Raleway"/>
                <a:cs typeface="Raleway"/>
                <a:sym typeface="Raleway"/>
              </a:rPr>
            </a:br>
            <a:r>
              <a:rPr b="1" lang="en" sz="1400">
                <a:latin typeface="Raleway"/>
                <a:ea typeface="Raleway"/>
                <a:cs typeface="Raleway"/>
                <a:sym typeface="Raleway"/>
              </a:rPr>
              <a:t>Carbon Tetrachloride, Trichlor-ethylene </a:t>
            </a:r>
            <a:endParaRPr b="1" sz="1400">
              <a:latin typeface="Raleway"/>
              <a:ea typeface="Raleway"/>
              <a:cs typeface="Raleway"/>
              <a:sym typeface="Raleway"/>
            </a:endParaRPr>
          </a:p>
          <a:p>
            <a:pPr indent="-317500" lvl="0" marL="457200" rtl="0" algn="l">
              <a:lnSpc>
                <a:spcPct val="100000"/>
              </a:lnSpc>
              <a:spcBef>
                <a:spcPts val="100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Insecticide ( Sprays , Chalks)</a:t>
            </a:r>
            <a:endParaRPr b="1" sz="1400">
              <a:solidFill>
                <a:schemeClr val="dk1"/>
              </a:solidFill>
              <a:latin typeface="Raleway"/>
              <a:ea typeface="Raleway"/>
              <a:cs typeface="Raleway"/>
              <a:sym typeface="Raleway"/>
            </a:endParaRPr>
          </a:p>
          <a:p>
            <a:pPr indent="0" lvl="0" marL="457200" rtl="0" algn="l">
              <a:lnSpc>
                <a:spcPct val="100000"/>
              </a:lnSpc>
              <a:spcBef>
                <a:spcPts val="1000"/>
              </a:spcBef>
              <a:spcAft>
                <a:spcPts val="0"/>
              </a:spcAft>
              <a:buNone/>
            </a:pPr>
            <a:r>
              <a:rPr b="1" lang="en" sz="1400">
                <a:latin typeface="Raleway"/>
                <a:ea typeface="Raleway"/>
                <a:cs typeface="Raleway"/>
                <a:sym typeface="Raleway"/>
              </a:rPr>
              <a:t>Organochlor, Organo-Phosphorous, Carbamates Insecticide.</a:t>
            </a:r>
            <a:endParaRPr b="1" sz="1400">
              <a:latin typeface="Raleway"/>
              <a:ea typeface="Raleway"/>
              <a:cs typeface="Raleway"/>
              <a:sym typeface="Raleway"/>
            </a:endParaRPr>
          </a:p>
          <a:p>
            <a:pPr indent="-317500" lvl="0" marL="457200" rtl="0" algn="l">
              <a:lnSpc>
                <a:spcPct val="100000"/>
              </a:lnSpc>
              <a:spcBef>
                <a:spcPts val="100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Marking Ink</a:t>
            </a:r>
            <a:endParaRPr b="1" sz="1400">
              <a:solidFill>
                <a:schemeClr val="dk1"/>
              </a:solidFill>
              <a:latin typeface="Raleway"/>
              <a:ea typeface="Raleway"/>
              <a:cs typeface="Raleway"/>
              <a:sym typeface="Raleway"/>
            </a:endParaRPr>
          </a:p>
          <a:p>
            <a:pPr indent="0" lvl="0" marL="457200" rtl="0" algn="l">
              <a:lnSpc>
                <a:spcPct val="100000"/>
              </a:lnSpc>
              <a:spcBef>
                <a:spcPts val="1000"/>
              </a:spcBef>
              <a:spcAft>
                <a:spcPts val="0"/>
              </a:spcAft>
              <a:buNone/>
            </a:pPr>
            <a:r>
              <a:rPr b="1" lang="en" sz="1400">
                <a:latin typeface="Raleway"/>
                <a:ea typeface="Raleway"/>
                <a:cs typeface="Raleway"/>
                <a:sym typeface="Raleway"/>
              </a:rPr>
              <a:t>Mineral Acids</a:t>
            </a:r>
            <a:endParaRPr b="1" sz="1400">
              <a:latin typeface="Raleway"/>
              <a:ea typeface="Raleway"/>
              <a:cs typeface="Raleway"/>
              <a:sym typeface="Raleway"/>
            </a:endParaRPr>
          </a:p>
          <a:p>
            <a:pPr indent="-317500" lvl="0" marL="457200" rtl="0" algn="l">
              <a:lnSpc>
                <a:spcPct val="100000"/>
              </a:lnSpc>
              <a:spcBef>
                <a:spcPts val="100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Moth Balls</a:t>
            </a:r>
            <a:r>
              <a:rPr b="1" lang="en" sz="1400">
                <a:solidFill>
                  <a:schemeClr val="dk1"/>
                </a:solidFill>
                <a:latin typeface="Raleway"/>
                <a:ea typeface="Raleway"/>
                <a:cs typeface="Raleway"/>
                <a:sym typeface="Raleway"/>
              </a:rPr>
              <a:t>  </a:t>
            </a:r>
            <a:endParaRPr b="1" sz="1400">
              <a:solidFill>
                <a:schemeClr val="dk1"/>
              </a:solidFill>
              <a:latin typeface="Raleway"/>
              <a:ea typeface="Raleway"/>
              <a:cs typeface="Raleway"/>
              <a:sym typeface="Raleway"/>
            </a:endParaRPr>
          </a:p>
          <a:p>
            <a:pPr indent="0" lvl="0" marL="457200" rtl="0" algn="l">
              <a:lnSpc>
                <a:spcPct val="100000"/>
              </a:lnSpc>
              <a:spcBef>
                <a:spcPts val="1000"/>
              </a:spcBef>
              <a:spcAft>
                <a:spcPts val="0"/>
              </a:spcAft>
              <a:buNone/>
            </a:pPr>
            <a:r>
              <a:rPr b="1" lang="en" sz="1400">
                <a:latin typeface="Raleway"/>
                <a:ea typeface="Raleway"/>
                <a:cs typeface="Raleway"/>
                <a:sym typeface="Raleway"/>
              </a:rPr>
              <a:t>Naphthalene</a:t>
            </a:r>
            <a:endParaRPr b="1" sz="1400">
              <a:latin typeface="Raleway"/>
              <a:ea typeface="Raleway"/>
              <a:cs typeface="Raleway"/>
              <a:sym typeface="Raleway"/>
            </a:endParaRPr>
          </a:p>
          <a:p>
            <a:pPr indent="-317500" lvl="0" marL="457200" rtl="0" algn="l">
              <a:lnSpc>
                <a:spcPct val="100000"/>
              </a:lnSpc>
              <a:spcBef>
                <a:spcPts val="100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Shoe Polish</a:t>
            </a:r>
            <a:endParaRPr b="1" sz="1400">
              <a:solidFill>
                <a:schemeClr val="dk1"/>
              </a:solidFill>
              <a:latin typeface="Raleway"/>
              <a:ea typeface="Raleway"/>
              <a:cs typeface="Raleway"/>
              <a:sym typeface="Raleway"/>
            </a:endParaRPr>
          </a:p>
          <a:p>
            <a:pPr indent="0" lvl="0" marL="457200" rtl="0" algn="l">
              <a:lnSpc>
                <a:spcPct val="100000"/>
              </a:lnSpc>
              <a:spcBef>
                <a:spcPts val="1000"/>
              </a:spcBef>
              <a:spcAft>
                <a:spcPts val="0"/>
              </a:spcAft>
              <a:buNone/>
            </a:pPr>
            <a:r>
              <a:rPr b="1" lang="en" sz="1400">
                <a:latin typeface="Raleway"/>
                <a:ea typeface="Raleway"/>
                <a:cs typeface="Raleway"/>
                <a:sym typeface="Raleway"/>
              </a:rPr>
              <a:t>Anilines</a:t>
            </a:r>
            <a:r>
              <a:rPr b="1" lang="en" sz="1400">
                <a:latin typeface="Raleway"/>
                <a:ea typeface="Raleway"/>
                <a:cs typeface="Raleway"/>
                <a:sym typeface="Raleway"/>
              </a:rPr>
              <a:t>, Nitrobenzenes</a:t>
            </a:r>
            <a:endParaRPr b="1" sz="1400">
              <a:latin typeface="Raleway"/>
              <a:ea typeface="Raleway"/>
              <a:cs typeface="Raleway"/>
              <a:sym typeface="Raleway"/>
            </a:endParaRPr>
          </a:p>
          <a:p>
            <a:pPr indent="0" lvl="0" marL="457200" rtl="0" algn="l">
              <a:spcBef>
                <a:spcPts val="1000"/>
              </a:spcBef>
              <a:spcAft>
                <a:spcPts val="0"/>
              </a:spcAft>
              <a:buNone/>
            </a:pPr>
            <a:r>
              <a:t/>
            </a:r>
            <a:endParaRPr b="1" sz="1400">
              <a:solidFill>
                <a:schemeClr val="dk1"/>
              </a:solidFill>
              <a:latin typeface="Raleway"/>
              <a:ea typeface="Raleway"/>
              <a:cs typeface="Raleway"/>
              <a:sym typeface="Raleway"/>
            </a:endParaRPr>
          </a:p>
          <a:p>
            <a:pPr indent="0" lvl="0" marL="457200" rtl="0" algn="l">
              <a:spcBef>
                <a:spcPts val="1000"/>
              </a:spcBef>
              <a:spcAft>
                <a:spcPts val="0"/>
              </a:spcAft>
              <a:buNone/>
            </a:pPr>
            <a:r>
              <a:rPr b="1" lang="en" sz="1400">
                <a:solidFill>
                  <a:schemeClr val="dk1"/>
                </a:solidFill>
                <a:latin typeface="Raleway"/>
                <a:ea typeface="Raleway"/>
                <a:cs typeface="Raleway"/>
                <a:sym typeface="Raleway"/>
              </a:rPr>
              <a:t> </a:t>
            </a:r>
            <a:endParaRPr b="1" sz="1400">
              <a:solidFill>
                <a:schemeClr val="dk1"/>
              </a:solidFill>
              <a:latin typeface="Raleway"/>
              <a:ea typeface="Raleway"/>
              <a:cs typeface="Raleway"/>
              <a:sym typeface="Raleway"/>
            </a:endParaRPr>
          </a:p>
          <a:p>
            <a:pPr indent="0" lvl="0" marL="457200" rtl="0" algn="l">
              <a:spcBef>
                <a:spcPts val="1000"/>
              </a:spcBef>
              <a:spcAft>
                <a:spcPts val="0"/>
              </a:spcAft>
              <a:buNone/>
            </a:pPr>
            <a:r>
              <a:t/>
            </a:r>
            <a:endParaRPr sz="1200">
              <a:latin typeface="Raleway"/>
              <a:ea typeface="Raleway"/>
              <a:cs typeface="Raleway"/>
              <a:sym typeface="Raleway"/>
            </a:endParaRPr>
          </a:p>
          <a:p>
            <a:pPr indent="0" lvl="0" marL="457200" rtl="0" algn="l">
              <a:spcBef>
                <a:spcPts val="1000"/>
              </a:spcBef>
              <a:spcAft>
                <a:spcPts val="1000"/>
              </a:spcAft>
              <a:buNone/>
            </a:pPr>
            <a:r>
              <a:t/>
            </a:r>
            <a:endParaRPr sz="1200">
              <a:latin typeface="Raleway"/>
              <a:ea typeface="Raleway"/>
              <a:cs typeface="Raleway"/>
              <a:sym typeface="Raleway"/>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dk1"/>
        </a:solidFill>
      </p:bgPr>
    </p:bg>
    <p:spTree>
      <p:nvGrpSpPr>
        <p:cNvPr id="126" name="Shape 126"/>
        <p:cNvGrpSpPr/>
        <p:nvPr/>
      </p:nvGrpSpPr>
      <p:grpSpPr>
        <a:xfrm>
          <a:off x="0" y="0"/>
          <a:ext cx="0" cy="0"/>
          <a:chOff x="0" y="0"/>
          <a:chExt cx="0" cy="0"/>
        </a:xfrm>
      </p:grpSpPr>
      <p:pic>
        <p:nvPicPr>
          <p:cNvPr id="127" name="Google Shape;127;p21"/>
          <p:cNvPicPr preferRelativeResize="0"/>
          <p:nvPr/>
        </p:nvPicPr>
        <p:blipFill>
          <a:blip r:embed="rId3">
            <a:alphaModFix/>
          </a:blip>
          <a:stretch>
            <a:fillRect/>
          </a:stretch>
        </p:blipFill>
        <p:spPr>
          <a:xfrm>
            <a:off x="671475" y="162725"/>
            <a:ext cx="7413074" cy="4818049"/>
          </a:xfrm>
          <a:prstGeom prst="rect">
            <a:avLst/>
          </a:prstGeom>
          <a:noFill/>
          <a:ln>
            <a:noFill/>
          </a:ln>
        </p:spPr>
      </p:pic>
      <p:sp>
        <p:nvSpPr>
          <p:cNvPr id="128" name="Google Shape;128;p21"/>
          <p:cNvSpPr txBox="1"/>
          <p:nvPr/>
        </p:nvSpPr>
        <p:spPr>
          <a:xfrm>
            <a:off x="1347334" y="464150"/>
            <a:ext cx="5412000" cy="456600"/>
          </a:xfrm>
          <a:prstGeom prst="rect">
            <a:avLst/>
          </a:prstGeom>
          <a:noFill/>
          <a:ln>
            <a:noFill/>
          </a:ln>
        </p:spPr>
        <p:txBody>
          <a:bodyPr anchorCtr="0" anchor="b" bIns="91425" lIns="91425" spcFirstLastPara="1" rIns="91425" wrap="square" tIns="91425">
            <a:noAutofit/>
          </a:bodyPr>
          <a:lstStyle/>
          <a:p>
            <a:pPr indent="0" lvl="0" marL="0" rtl="0" algn="l">
              <a:spcBef>
                <a:spcPts val="0"/>
              </a:spcBef>
              <a:spcAft>
                <a:spcPts val="0"/>
              </a:spcAft>
              <a:buNone/>
            </a:pPr>
            <a:r>
              <a:rPr b="1" lang="en" sz="3000">
                <a:solidFill>
                  <a:schemeClr val="lt2"/>
                </a:solidFill>
                <a:latin typeface="Raleway"/>
                <a:ea typeface="Raleway"/>
                <a:cs typeface="Raleway"/>
                <a:sym typeface="Raleway"/>
              </a:rPr>
              <a:t>Medicines at Home</a:t>
            </a:r>
            <a:endParaRPr b="1" sz="2400">
              <a:solidFill>
                <a:schemeClr val="lt2"/>
              </a:solidFill>
              <a:latin typeface="Raleway"/>
              <a:ea typeface="Raleway"/>
              <a:cs typeface="Raleway"/>
              <a:sym typeface="Raleway"/>
            </a:endParaRPr>
          </a:p>
        </p:txBody>
      </p:sp>
      <p:sp>
        <p:nvSpPr>
          <p:cNvPr id="129" name="Google Shape;129;p21"/>
          <p:cNvSpPr txBox="1"/>
          <p:nvPr>
            <p:ph idx="4294967295" type="body"/>
          </p:nvPr>
        </p:nvSpPr>
        <p:spPr>
          <a:xfrm>
            <a:off x="1195225" y="920750"/>
            <a:ext cx="6392400" cy="3961800"/>
          </a:xfrm>
          <a:prstGeom prst="rect">
            <a:avLst/>
          </a:prstGeom>
        </p:spPr>
        <p:txBody>
          <a:bodyPr anchorCtr="0" anchor="t" bIns="91425" lIns="91425" spcFirstLastPara="1" rIns="91425" wrap="square" tIns="91425">
            <a:noAutofit/>
          </a:bodyPr>
          <a:lstStyle/>
          <a:p>
            <a:pPr indent="-317500" lvl="0" marL="457200" rtl="0" algn="l">
              <a:lnSpc>
                <a:spcPct val="100000"/>
              </a:lnSpc>
              <a:spcBef>
                <a:spcPts val="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Antiseptics </a:t>
            </a:r>
            <a:r>
              <a:rPr b="1" lang="en" sz="1400">
                <a:solidFill>
                  <a:schemeClr val="dk1"/>
                </a:solidFill>
                <a:latin typeface="Raleway"/>
                <a:ea typeface="Raleway"/>
                <a:cs typeface="Raleway"/>
                <a:sym typeface="Raleway"/>
              </a:rPr>
              <a:t> </a:t>
            </a:r>
            <a:r>
              <a:rPr b="1" lang="en" sz="1400">
                <a:latin typeface="Raleway"/>
                <a:ea typeface="Raleway"/>
                <a:cs typeface="Raleway"/>
                <a:sym typeface="Raleway"/>
              </a:rPr>
              <a:t>(Iodine)</a:t>
            </a:r>
            <a:endParaRPr b="1" sz="1400">
              <a:latin typeface="Raleway"/>
              <a:ea typeface="Raleway"/>
              <a:cs typeface="Raleway"/>
              <a:sym typeface="Raleway"/>
            </a:endParaRPr>
          </a:p>
          <a:p>
            <a:pPr indent="-317500" lvl="0" marL="457200" rtl="0" algn="l">
              <a:lnSpc>
                <a:spcPct val="100000"/>
              </a:lnSpc>
              <a:spcBef>
                <a:spcPts val="100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Cough Remedies (</a:t>
            </a:r>
            <a:r>
              <a:rPr b="1" lang="en" sz="1400">
                <a:latin typeface="Raleway"/>
                <a:ea typeface="Raleway"/>
                <a:cs typeface="Raleway"/>
                <a:sym typeface="Raleway"/>
              </a:rPr>
              <a:t>Cod</a:t>
            </a:r>
            <a:r>
              <a:rPr b="1" lang="en" sz="1400">
                <a:latin typeface="Raleway"/>
                <a:ea typeface="Raleway"/>
                <a:cs typeface="Raleway"/>
                <a:sym typeface="Raleway"/>
              </a:rPr>
              <a:t>ene) </a:t>
            </a:r>
            <a:endParaRPr b="1" sz="1400">
              <a:latin typeface="Raleway"/>
              <a:ea typeface="Raleway"/>
              <a:cs typeface="Raleway"/>
              <a:sym typeface="Raleway"/>
            </a:endParaRPr>
          </a:p>
          <a:p>
            <a:pPr indent="-317500" lvl="0" marL="457200" rtl="0" algn="l">
              <a:lnSpc>
                <a:spcPct val="100000"/>
              </a:lnSpc>
              <a:spcBef>
                <a:spcPts val="100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“Headache/ Bodyache” remedies</a:t>
            </a:r>
            <a:endParaRPr b="1" sz="1400">
              <a:solidFill>
                <a:schemeClr val="dk1"/>
              </a:solidFill>
              <a:latin typeface="Raleway"/>
              <a:ea typeface="Raleway"/>
              <a:cs typeface="Raleway"/>
              <a:sym typeface="Raleway"/>
            </a:endParaRPr>
          </a:p>
          <a:p>
            <a:pPr indent="0" lvl="0" marL="457200" rtl="0" algn="l">
              <a:lnSpc>
                <a:spcPct val="100000"/>
              </a:lnSpc>
              <a:spcBef>
                <a:spcPts val="1000"/>
              </a:spcBef>
              <a:spcAft>
                <a:spcPts val="0"/>
              </a:spcAft>
              <a:buNone/>
            </a:pPr>
            <a:r>
              <a:rPr b="1" lang="en" sz="1400">
                <a:latin typeface="Raleway"/>
                <a:ea typeface="Raleway"/>
                <a:cs typeface="Raleway"/>
                <a:sym typeface="Raleway"/>
              </a:rPr>
              <a:t>Aspirin, Phenacitin, Analgin</a:t>
            </a:r>
            <a:endParaRPr b="1" sz="1400">
              <a:latin typeface="Raleway"/>
              <a:ea typeface="Raleway"/>
              <a:cs typeface="Raleway"/>
              <a:sym typeface="Raleway"/>
            </a:endParaRPr>
          </a:p>
          <a:p>
            <a:pPr indent="-317500" lvl="0" marL="457200" rtl="0" algn="l">
              <a:lnSpc>
                <a:spcPct val="100000"/>
              </a:lnSpc>
              <a:spcBef>
                <a:spcPts val="100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‘’Sleeping’’ Medicines:  </a:t>
            </a:r>
            <a:r>
              <a:rPr b="1" lang="en" sz="1400">
                <a:latin typeface="Raleway"/>
                <a:ea typeface="Raleway"/>
                <a:cs typeface="Raleway"/>
                <a:sym typeface="Raleway"/>
              </a:rPr>
              <a:t>Barbiturate</a:t>
            </a:r>
            <a:r>
              <a:rPr b="1" lang="en" sz="1400">
                <a:latin typeface="Raleway"/>
                <a:ea typeface="Raleway"/>
                <a:cs typeface="Raleway"/>
                <a:sym typeface="Raleway"/>
              </a:rPr>
              <a:t>s</a:t>
            </a:r>
            <a:endParaRPr b="1" sz="1400">
              <a:latin typeface="Raleway"/>
              <a:ea typeface="Raleway"/>
              <a:cs typeface="Raleway"/>
              <a:sym typeface="Raleway"/>
            </a:endParaRPr>
          </a:p>
          <a:p>
            <a:pPr indent="-317500" lvl="0" marL="457200" rtl="0" algn="l">
              <a:lnSpc>
                <a:spcPct val="100000"/>
              </a:lnSpc>
              <a:spcBef>
                <a:spcPts val="100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Throat Tablets/Medicine: </a:t>
            </a:r>
            <a:r>
              <a:rPr b="1" lang="en" sz="1400">
                <a:latin typeface="Raleway"/>
                <a:ea typeface="Raleway"/>
                <a:cs typeface="Raleway"/>
                <a:sym typeface="Raleway"/>
              </a:rPr>
              <a:t>Potassium Chlorates</a:t>
            </a:r>
            <a:r>
              <a:rPr b="1" lang="en" sz="1400">
                <a:solidFill>
                  <a:schemeClr val="dk1"/>
                </a:solidFill>
                <a:latin typeface="Raleway"/>
                <a:ea typeface="Raleway"/>
                <a:cs typeface="Raleway"/>
                <a:sym typeface="Raleway"/>
              </a:rPr>
              <a:t>  </a:t>
            </a:r>
            <a:endParaRPr b="1" sz="1400">
              <a:solidFill>
                <a:schemeClr val="dk1"/>
              </a:solidFill>
              <a:latin typeface="Raleway"/>
              <a:ea typeface="Raleway"/>
              <a:cs typeface="Raleway"/>
              <a:sym typeface="Raleway"/>
            </a:endParaRPr>
          </a:p>
          <a:p>
            <a:pPr indent="-317500" lvl="0" marL="457200" rtl="0" algn="l">
              <a:lnSpc>
                <a:spcPct val="100000"/>
              </a:lnSpc>
              <a:spcBef>
                <a:spcPts val="100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Tonic Syrup: </a:t>
            </a:r>
            <a:r>
              <a:rPr b="1" lang="en" sz="1400">
                <a:latin typeface="Raleway"/>
                <a:ea typeface="Raleway"/>
                <a:cs typeface="Raleway"/>
                <a:sym typeface="Raleway"/>
              </a:rPr>
              <a:t>Easton’s Syrup</a:t>
            </a:r>
            <a:endParaRPr b="1" sz="1400">
              <a:latin typeface="Raleway"/>
              <a:ea typeface="Raleway"/>
              <a:cs typeface="Raleway"/>
              <a:sym typeface="Raleway"/>
            </a:endParaRPr>
          </a:p>
          <a:p>
            <a:pPr indent="-317500" lvl="0" marL="457200" rtl="0" algn="l">
              <a:lnSpc>
                <a:spcPct val="100000"/>
              </a:lnSpc>
              <a:spcBef>
                <a:spcPts val="100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Others: </a:t>
            </a:r>
            <a:r>
              <a:rPr b="1" lang="en" sz="1400">
                <a:latin typeface="Raleway"/>
                <a:ea typeface="Raleway"/>
                <a:cs typeface="Raleway"/>
                <a:sym typeface="Raleway"/>
              </a:rPr>
              <a:t>Antidepressants, Tranquillisers, Antibiotics etc</a:t>
            </a:r>
            <a:endParaRPr b="1" sz="1400">
              <a:latin typeface="Raleway"/>
              <a:ea typeface="Raleway"/>
              <a:cs typeface="Raleway"/>
              <a:sym typeface="Raleway"/>
            </a:endParaRPr>
          </a:p>
          <a:p>
            <a:pPr indent="0" lvl="0" marL="457200" rtl="0" algn="l">
              <a:lnSpc>
                <a:spcPct val="100000"/>
              </a:lnSpc>
              <a:spcBef>
                <a:spcPts val="1000"/>
              </a:spcBef>
              <a:spcAft>
                <a:spcPts val="0"/>
              </a:spcAft>
              <a:buNone/>
            </a:pPr>
            <a:r>
              <a:t/>
            </a:r>
            <a:endParaRPr b="1" sz="1400">
              <a:latin typeface="Raleway"/>
              <a:ea typeface="Raleway"/>
              <a:cs typeface="Raleway"/>
              <a:sym typeface="Raleway"/>
            </a:endParaRPr>
          </a:p>
          <a:p>
            <a:pPr indent="0" lvl="0" marL="457200" rtl="0" algn="l">
              <a:spcBef>
                <a:spcPts val="1000"/>
              </a:spcBef>
              <a:spcAft>
                <a:spcPts val="0"/>
              </a:spcAft>
              <a:buNone/>
            </a:pPr>
            <a:r>
              <a:t/>
            </a:r>
            <a:endParaRPr b="1" sz="1400">
              <a:solidFill>
                <a:schemeClr val="dk1"/>
              </a:solidFill>
              <a:latin typeface="Raleway"/>
              <a:ea typeface="Raleway"/>
              <a:cs typeface="Raleway"/>
              <a:sym typeface="Raleway"/>
            </a:endParaRPr>
          </a:p>
          <a:p>
            <a:pPr indent="0" lvl="0" marL="457200" rtl="0" algn="l">
              <a:spcBef>
                <a:spcPts val="1000"/>
              </a:spcBef>
              <a:spcAft>
                <a:spcPts val="0"/>
              </a:spcAft>
              <a:buNone/>
            </a:pPr>
            <a:r>
              <a:rPr b="1" lang="en" sz="1400">
                <a:solidFill>
                  <a:schemeClr val="dk1"/>
                </a:solidFill>
                <a:latin typeface="Raleway"/>
                <a:ea typeface="Raleway"/>
                <a:cs typeface="Raleway"/>
                <a:sym typeface="Raleway"/>
              </a:rPr>
              <a:t> </a:t>
            </a:r>
            <a:endParaRPr b="1" sz="1400">
              <a:solidFill>
                <a:schemeClr val="dk1"/>
              </a:solidFill>
              <a:latin typeface="Raleway"/>
              <a:ea typeface="Raleway"/>
              <a:cs typeface="Raleway"/>
              <a:sym typeface="Raleway"/>
            </a:endParaRPr>
          </a:p>
          <a:p>
            <a:pPr indent="0" lvl="0" marL="457200" rtl="0" algn="l">
              <a:spcBef>
                <a:spcPts val="1000"/>
              </a:spcBef>
              <a:spcAft>
                <a:spcPts val="0"/>
              </a:spcAft>
              <a:buNone/>
            </a:pPr>
            <a:r>
              <a:t/>
            </a:r>
            <a:endParaRPr sz="1200">
              <a:latin typeface="Raleway"/>
              <a:ea typeface="Raleway"/>
              <a:cs typeface="Raleway"/>
              <a:sym typeface="Raleway"/>
            </a:endParaRPr>
          </a:p>
          <a:p>
            <a:pPr indent="0" lvl="0" marL="457200" rtl="0" algn="l">
              <a:spcBef>
                <a:spcPts val="1000"/>
              </a:spcBef>
              <a:spcAft>
                <a:spcPts val="1000"/>
              </a:spcAft>
              <a:buNone/>
            </a:pPr>
            <a:r>
              <a:t/>
            </a:r>
            <a:endParaRPr sz="1200">
              <a:latin typeface="Raleway"/>
              <a:ea typeface="Raleway"/>
              <a:cs typeface="Raleway"/>
              <a:sym typeface="Raleway"/>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dk1"/>
        </a:solidFill>
      </p:bgPr>
    </p:bg>
    <p:spTree>
      <p:nvGrpSpPr>
        <p:cNvPr id="133" name="Shape 133"/>
        <p:cNvGrpSpPr/>
        <p:nvPr/>
      </p:nvGrpSpPr>
      <p:grpSpPr>
        <a:xfrm>
          <a:off x="0" y="0"/>
          <a:ext cx="0" cy="0"/>
          <a:chOff x="0" y="0"/>
          <a:chExt cx="0" cy="0"/>
        </a:xfrm>
      </p:grpSpPr>
      <p:pic>
        <p:nvPicPr>
          <p:cNvPr id="134" name="Google Shape;134;p22"/>
          <p:cNvPicPr preferRelativeResize="0"/>
          <p:nvPr/>
        </p:nvPicPr>
        <p:blipFill>
          <a:blip r:embed="rId3">
            <a:alphaModFix/>
          </a:blip>
          <a:stretch>
            <a:fillRect/>
          </a:stretch>
        </p:blipFill>
        <p:spPr>
          <a:xfrm>
            <a:off x="671475" y="162725"/>
            <a:ext cx="7413074" cy="4818049"/>
          </a:xfrm>
          <a:prstGeom prst="rect">
            <a:avLst/>
          </a:prstGeom>
          <a:noFill/>
          <a:ln>
            <a:noFill/>
          </a:ln>
        </p:spPr>
      </p:pic>
      <p:sp>
        <p:nvSpPr>
          <p:cNvPr id="135" name="Google Shape;135;p22"/>
          <p:cNvSpPr txBox="1"/>
          <p:nvPr/>
        </p:nvSpPr>
        <p:spPr>
          <a:xfrm>
            <a:off x="1347334" y="464150"/>
            <a:ext cx="5412000" cy="456600"/>
          </a:xfrm>
          <a:prstGeom prst="rect">
            <a:avLst/>
          </a:prstGeom>
          <a:noFill/>
          <a:ln>
            <a:noFill/>
          </a:ln>
        </p:spPr>
        <p:txBody>
          <a:bodyPr anchorCtr="0" anchor="b" bIns="91425" lIns="91425" spcFirstLastPara="1" rIns="91425" wrap="square" tIns="91425">
            <a:noAutofit/>
          </a:bodyPr>
          <a:lstStyle/>
          <a:p>
            <a:pPr indent="0" lvl="0" marL="0" rtl="0" algn="l">
              <a:spcBef>
                <a:spcPts val="0"/>
              </a:spcBef>
              <a:spcAft>
                <a:spcPts val="0"/>
              </a:spcAft>
              <a:buNone/>
            </a:pPr>
            <a:r>
              <a:rPr b="1" lang="en" sz="3000">
                <a:solidFill>
                  <a:schemeClr val="lt2"/>
                </a:solidFill>
                <a:latin typeface="Raleway"/>
                <a:ea typeface="Raleway"/>
                <a:cs typeface="Raleway"/>
                <a:sym typeface="Raleway"/>
              </a:rPr>
              <a:t>Garden Poisons</a:t>
            </a:r>
            <a:endParaRPr b="1" sz="2400">
              <a:solidFill>
                <a:schemeClr val="lt2"/>
              </a:solidFill>
              <a:latin typeface="Raleway"/>
              <a:ea typeface="Raleway"/>
              <a:cs typeface="Raleway"/>
              <a:sym typeface="Raleway"/>
            </a:endParaRPr>
          </a:p>
        </p:txBody>
      </p:sp>
      <p:sp>
        <p:nvSpPr>
          <p:cNvPr id="136" name="Google Shape;136;p22"/>
          <p:cNvSpPr txBox="1"/>
          <p:nvPr>
            <p:ph idx="4294967295" type="body"/>
          </p:nvPr>
        </p:nvSpPr>
        <p:spPr>
          <a:xfrm>
            <a:off x="1208650" y="920750"/>
            <a:ext cx="6378900" cy="3961800"/>
          </a:xfrm>
          <a:prstGeom prst="rect">
            <a:avLst/>
          </a:prstGeom>
        </p:spPr>
        <p:txBody>
          <a:bodyPr anchorCtr="0" anchor="t" bIns="91425" lIns="91425" spcFirstLastPara="1" rIns="91425" wrap="square" tIns="91425">
            <a:noAutofit/>
          </a:bodyPr>
          <a:lstStyle/>
          <a:p>
            <a:pPr indent="-317500" lvl="0" marL="457200" rtl="0" algn="l">
              <a:spcBef>
                <a:spcPts val="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Fungicides: </a:t>
            </a:r>
            <a:r>
              <a:rPr b="1" lang="en" sz="1400">
                <a:latin typeface="Raleway"/>
                <a:ea typeface="Raleway"/>
                <a:cs typeface="Raleway"/>
                <a:sym typeface="Raleway"/>
              </a:rPr>
              <a:t>Lead Arsenat</a:t>
            </a:r>
            <a:r>
              <a:rPr b="1" lang="en" sz="1400">
                <a:latin typeface="Raleway"/>
                <a:ea typeface="Raleway"/>
                <a:cs typeface="Raleway"/>
                <a:sym typeface="Raleway"/>
              </a:rPr>
              <a:t>e, Copper Compounds, Organic Mercurials, Lime, Sulphur </a:t>
            </a:r>
            <a:endParaRPr b="1" sz="1400">
              <a:latin typeface="Raleway"/>
              <a:ea typeface="Raleway"/>
              <a:cs typeface="Raleway"/>
              <a:sym typeface="Raleway"/>
            </a:endParaRPr>
          </a:p>
          <a:p>
            <a:pPr indent="-317500" lvl="0" marL="457200" rtl="0" algn="l">
              <a:spcBef>
                <a:spcPts val="100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Insecticides, Pesticide</a:t>
            </a:r>
            <a:r>
              <a:rPr b="1" lang="en" sz="1400">
                <a:solidFill>
                  <a:schemeClr val="dk1"/>
                </a:solidFill>
                <a:latin typeface="Raleway"/>
                <a:ea typeface="Raleway"/>
                <a:cs typeface="Raleway"/>
                <a:sym typeface="Raleway"/>
              </a:rPr>
              <a:t>s: </a:t>
            </a:r>
            <a:r>
              <a:rPr b="1" lang="en" sz="1400">
                <a:latin typeface="Raleway"/>
                <a:ea typeface="Raleway"/>
                <a:cs typeface="Raleway"/>
                <a:sym typeface="Raleway"/>
              </a:rPr>
              <a:t>Nicotine, Tar Oils, Organochlor, Organo Phosphorous compounds, Carbamates, Cyanides etc</a:t>
            </a:r>
            <a:endParaRPr b="1" sz="1400">
              <a:latin typeface="Raleway"/>
              <a:ea typeface="Raleway"/>
              <a:cs typeface="Raleway"/>
              <a:sym typeface="Raleway"/>
            </a:endParaRPr>
          </a:p>
          <a:p>
            <a:pPr indent="0" lvl="0" marL="457200" rtl="0" algn="l">
              <a:spcBef>
                <a:spcPts val="1000"/>
              </a:spcBef>
              <a:spcAft>
                <a:spcPts val="0"/>
              </a:spcAft>
              <a:buNone/>
            </a:pPr>
            <a:r>
              <a:rPr b="1" lang="en" sz="1400">
                <a:latin typeface="Raleway"/>
                <a:ea typeface="Raleway"/>
                <a:cs typeface="Raleway"/>
                <a:sym typeface="Raleway"/>
              </a:rPr>
              <a:t>Sodium Hydroxide</a:t>
            </a:r>
            <a:endParaRPr b="1" sz="1400">
              <a:latin typeface="Raleway"/>
              <a:ea typeface="Raleway"/>
              <a:cs typeface="Raleway"/>
              <a:sym typeface="Raleway"/>
            </a:endParaRPr>
          </a:p>
          <a:p>
            <a:pPr indent="-317500" lvl="0" marL="457200" rtl="0" algn="l">
              <a:spcBef>
                <a:spcPts val="1000"/>
              </a:spcBef>
              <a:spcAft>
                <a:spcPts val="0"/>
              </a:spcAft>
              <a:buClr>
                <a:schemeClr val="dk1"/>
              </a:buClr>
              <a:buSzPts val="1400"/>
              <a:buFont typeface="Raleway"/>
              <a:buChar char="➔"/>
            </a:pPr>
            <a:r>
              <a:rPr b="1" lang="en" sz="1400">
                <a:solidFill>
                  <a:schemeClr val="dk1"/>
                </a:solidFill>
                <a:latin typeface="Raleway"/>
                <a:ea typeface="Raleway"/>
                <a:cs typeface="Raleway"/>
                <a:sym typeface="Raleway"/>
              </a:rPr>
              <a:t>Weed Killers: (Herbicides) </a:t>
            </a:r>
            <a:endParaRPr b="1" sz="1400">
              <a:solidFill>
                <a:schemeClr val="dk1"/>
              </a:solidFill>
              <a:latin typeface="Raleway"/>
              <a:ea typeface="Raleway"/>
              <a:cs typeface="Raleway"/>
              <a:sym typeface="Raleway"/>
            </a:endParaRPr>
          </a:p>
          <a:p>
            <a:pPr indent="0" lvl="0" marL="457200" rtl="0" algn="l">
              <a:spcBef>
                <a:spcPts val="1000"/>
              </a:spcBef>
              <a:spcAft>
                <a:spcPts val="0"/>
              </a:spcAft>
              <a:buNone/>
            </a:pPr>
            <a:r>
              <a:rPr b="1" lang="en" sz="1400">
                <a:latin typeface="Raleway"/>
                <a:ea typeface="Raleway"/>
                <a:cs typeface="Raleway"/>
                <a:sym typeface="Raleway"/>
              </a:rPr>
              <a:t>Sodium Chlorates, Arsenious Oxide &amp; Arsenites, Dinitro-Cresol, Paraquat</a:t>
            </a:r>
            <a:endParaRPr b="1" sz="1400">
              <a:latin typeface="Raleway"/>
              <a:ea typeface="Raleway"/>
              <a:cs typeface="Raleway"/>
              <a:sym typeface="Raleway"/>
            </a:endParaRPr>
          </a:p>
          <a:p>
            <a:pPr indent="0" lvl="0" marL="457200" rtl="0" algn="l">
              <a:spcBef>
                <a:spcPts val="1000"/>
              </a:spcBef>
              <a:spcAft>
                <a:spcPts val="0"/>
              </a:spcAft>
              <a:buNone/>
            </a:pPr>
            <a:r>
              <a:t/>
            </a:r>
            <a:endParaRPr b="1" sz="1400">
              <a:solidFill>
                <a:schemeClr val="dk1"/>
              </a:solidFill>
              <a:latin typeface="Raleway"/>
              <a:ea typeface="Raleway"/>
              <a:cs typeface="Raleway"/>
              <a:sym typeface="Raleway"/>
            </a:endParaRPr>
          </a:p>
          <a:p>
            <a:pPr indent="0" lvl="0" marL="457200" rtl="0" algn="l">
              <a:spcBef>
                <a:spcPts val="1000"/>
              </a:spcBef>
              <a:spcAft>
                <a:spcPts val="0"/>
              </a:spcAft>
              <a:buNone/>
            </a:pPr>
            <a:r>
              <a:rPr b="1" lang="en" sz="1400">
                <a:solidFill>
                  <a:schemeClr val="dk1"/>
                </a:solidFill>
                <a:latin typeface="Raleway"/>
                <a:ea typeface="Raleway"/>
                <a:cs typeface="Raleway"/>
                <a:sym typeface="Raleway"/>
              </a:rPr>
              <a:t> </a:t>
            </a:r>
            <a:endParaRPr b="1" sz="1400">
              <a:solidFill>
                <a:schemeClr val="dk1"/>
              </a:solidFill>
              <a:latin typeface="Raleway"/>
              <a:ea typeface="Raleway"/>
              <a:cs typeface="Raleway"/>
              <a:sym typeface="Raleway"/>
            </a:endParaRPr>
          </a:p>
          <a:p>
            <a:pPr indent="0" lvl="0" marL="457200" rtl="0" algn="l">
              <a:spcBef>
                <a:spcPts val="1000"/>
              </a:spcBef>
              <a:spcAft>
                <a:spcPts val="0"/>
              </a:spcAft>
              <a:buNone/>
            </a:pPr>
            <a:r>
              <a:t/>
            </a:r>
            <a:endParaRPr sz="1200">
              <a:latin typeface="Raleway"/>
              <a:ea typeface="Raleway"/>
              <a:cs typeface="Raleway"/>
              <a:sym typeface="Raleway"/>
            </a:endParaRPr>
          </a:p>
          <a:p>
            <a:pPr indent="0" lvl="0" marL="457200" rtl="0" algn="l">
              <a:spcBef>
                <a:spcPts val="1000"/>
              </a:spcBef>
              <a:spcAft>
                <a:spcPts val="1000"/>
              </a:spcAft>
              <a:buNone/>
            </a:pPr>
            <a:r>
              <a:t/>
            </a:r>
            <a:endParaRPr sz="1200">
              <a:latin typeface="Raleway"/>
              <a:ea typeface="Raleway"/>
              <a:cs typeface="Raleway"/>
              <a:sym typeface="Raleway"/>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0" name="Shape 140"/>
        <p:cNvGrpSpPr/>
        <p:nvPr/>
      </p:nvGrpSpPr>
      <p:grpSpPr>
        <a:xfrm>
          <a:off x="0" y="0"/>
          <a:ext cx="0" cy="0"/>
          <a:chOff x="0" y="0"/>
          <a:chExt cx="0" cy="0"/>
        </a:xfrm>
      </p:grpSpPr>
      <p:sp>
        <p:nvSpPr>
          <p:cNvPr id="141" name="Google Shape;141;p23"/>
          <p:cNvSpPr txBox="1"/>
          <p:nvPr>
            <p:ph type="title"/>
          </p:nvPr>
        </p:nvSpPr>
        <p:spPr>
          <a:xfrm>
            <a:off x="283100" y="712150"/>
            <a:ext cx="8631600" cy="4277700"/>
          </a:xfrm>
          <a:prstGeom prst="rect">
            <a:avLst/>
          </a:prstGeom>
        </p:spPr>
        <p:txBody>
          <a:bodyPr anchorCtr="0" anchor="t" bIns="91425" lIns="91425" spcFirstLastPara="1" rIns="91425" wrap="square" tIns="91425">
            <a:noAutofit/>
          </a:bodyPr>
          <a:lstStyle/>
          <a:p>
            <a:pPr indent="0" lvl="0" marL="0" rtl="0" algn="l">
              <a:lnSpc>
                <a:spcPct val="166667"/>
              </a:lnSpc>
              <a:spcBef>
                <a:spcPts val="0"/>
              </a:spcBef>
              <a:spcAft>
                <a:spcPts val="0"/>
              </a:spcAft>
              <a:buClr>
                <a:schemeClr val="dk2"/>
              </a:buClr>
              <a:buSzPts val="1100"/>
              <a:buFont typeface="Arial"/>
              <a:buNone/>
            </a:pPr>
            <a:r>
              <a:rPr lang="en" sz="1800">
                <a:solidFill>
                  <a:srgbClr val="262626"/>
                </a:solidFill>
                <a:highlight>
                  <a:srgbClr val="FEFEFE"/>
                </a:highlight>
                <a:latin typeface="Verdana"/>
                <a:ea typeface="Verdana"/>
                <a:cs typeface="Verdana"/>
                <a:sym typeface="Verdana"/>
              </a:rPr>
              <a:t>(CNN)</a:t>
            </a:r>
            <a:r>
              <a:rPr b="0" lang="en" sz="1800">
                <a:solidFill>
                  <a:srgbClr val="262626"/>
                </a:solidFill>
                <a:highlight>
                  <a:srgbClr val="FEFEFE"/>
                </a:highlight>
                <a:latin typeface="Arial"/>
                <a:ea typeface="Arial"/>
                <a:cs typeface="Arial"/>
                <a:sym typeface="Arial"/>
              </a:rPr>
              <a:t>Nearly 52,000 children under age 6 were treated at emergency rooms for medicine poisonings across the United States in 2017, according to a new report. Although that's a decline since 2010, the report identifies some reasons why children may continue to be poisoned by medicines, offering key lessons for other parents.</a:t>
            </a:r>
            <a:endParaRPr b="0" sz="1800">
              <a:solidFill>
                <a:srgbClr val="262626"/>
              </a:solidFill>
              <a:highlight>
                <a:srgbClr val="FEFEFE"/>
              </a:highlight>
              <a:latin typeface="Arial"/>
              <a:ea typeface="Arial"/>
              <a:cs typeface="Arial"/>
              <a:sym typeface="Arial"/>
            </a:endParaRPr>
          </a:p>
          <a:p>
            <a:pPr indent="0" lvl="0" marL="0" rtl="0" algn="l">
              <a:lnSpc>
                <a:spcPct val="166667"/>
              </a:lnSpc>
              <a:spcBef>
                <a:spcPts val="1100"/>
              </a:spcBef>
              <a:spcAft>
                <a:spcPts val="0"/>
              </a:spcAft>
              <a:buClr>
                <a:schemeClr val="dk2"/>
              </a:buClr>
              <a:buSzPts val="1100"/>
              <a:buFont typeface="Arial"/>
              <a:buNone/>
            </a:pPr>
            <a:r>
              <a:rPr b="0" lang="en" sz="1800">
                <a:solidFill>
                  <a:srgbClr val="262626"/>
                </a:solidFill>
                <a:highlight>
                  <a:srgbClr val="FEFEFE"/>
                </a:highlight>
                <a:latin typeface="Arial"/>
                <a:ea typeface="Arial"/>
                <a:cs typeface="Arial"/>
                <a:sym typeface="Arial"/>
              </a:rPr>
              <a:t>Researchers conducted 90-minute interviews with groups of six to eight parents from urban, suburban and rural settings in Maryland, 42 parents total. The parents, who had reported keeping medicines in the home, were grouped by age, and each group represented a mix of race, ethnicity, education and income level. </a:t>
            </a:r>
            <a:endParaRPr b="0" sz="1800">
              <a:solidFill>
                <a:srgbClr val="262626"/>
              </a:solidFill>
              <a:highlight>
                <a:srgbClr val="FEFEFE"/>
              </a:highlight>
              <a:latin typeface="Arial"/>
              <a:ea typeface="Arial"/>
              <a:cs typeface="Arial"/>
              <a:sym typeface="Arial"/>
            </a:endParaRPr>
          </a:p>
          <a:p>
            <a:pPr indent="0" lvl="0" marL="0" rtl="0" algn="l">
              <a:spcBef>
                <a:spcPts val="1100"/>
              </a:spcBef>
              <a:spcAft>
                <a:spcPts val="0"/>
              </a:spcAft>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5" name="Shape 145"/>
        <p:cNvGrpSpPr/>
        <p:nvPr/>
      </p:nvGrpSpPr>
      <p:grpSpPr>
        <a:xfrm>
          <a:off x="0" y="0"/>
          <a:ext cx="0" cy="0"/>
          <a:chOff x="0" y="0"/>
          <a:chExt cx="0" cy="0"/>
        </a:xfrm>
      </p:grpSpPr>
      <p:sp>
        <p:nvSpPr>
          <p:cNvPr id="146" name="Google Shape;146;p24"/>
          <p:cNvSpPr txBox="1"/>
          <p:nvPr>
            <p:ph type="title"/>
          </p:nvPr>
        </p:nvSpPr>
        <p:spPr>
          <a:xfrm>
            <a:off x="283100" y="712150"/>
            <a:ext cx="8631600" cy="3835500"/>
          </a:xfrm>
          <a:prstGeom prst="rect">
            <a:avLst/>
          </a:prstGeom>
        </p:spPr>
        <p:txBody>
          <a:bodyPr anchorCtr="0" anchor="t" bIns="91425" lIns="91425" spcFirstLastPara="1" rIns="91425" wrap="square" tIns="91425">
            <a:noAutofit/>
          </a:bodyPr>
          <a:lstStyle/>
          <a:p>
            <a:pPr indent="0" lvl="0" marL="0" rtl="0" algn="l">
              <a:lnSpc>
                <a:spcPct val="166667"/>
              </a:lnSpc>
              <a:spcBef>
                <a:spcPts val="0"/>
              </a:spcBef>
              <a:spcAft>
                <a:spcPts val="0"/>
              </a:spcAft>
              <a:buClr>
                <a:schemeClr val="dk2"/>
              </a:buClr>
              <a:buSzPts val="1100"/>
              <a:buFont typeface="Arial"/>
              <a:buNone/>
            </a:pPr>
            <a:r>
              <a:rPr lang="en" sz="1200">
                <a:solidFill>
                  <a:srgbClr val="262626"/>
                </a:solidFill>
                <a:highlight>
                  <a:srgbClr val="FEFEFE"/>
                </a:highlight>
                <a:latin typeface="Verdana"/>
                <a:ea typeface="Verdana"/>
                <a:cs typeface="Verdana"/>
                <a:sym typeface="Verdana"/>
              </a:rPr>
              <a:t>(CNN)</a:t>
            </a:r>
            <a:r>
              <a:rPr b="0" lang="en" sz="1800">
                <a:solidFill>
                  <a:srgbClr val="262626"/>
                </a:solidFill>
                <a:highlight>
                  <a:srgbClr val="FEFEFE"/>
                </a:highlight>
                <a:latin typeface="Arial"/>
                <a:ea typeface="Arial"/>
                <a:cs typeface="Arial"/>
                <a:sym typeface="Arial"/>
              </a:rPr>
              <a:t> The researchers also used publicly available data from the US Centers for Disease Control and Prevention to determine trends in phone calls to poison control and visits to emergency rooms.</a:t>
            </a:r>
            <a:endParaRPr b="0" sz="1800">
              <a:solidFill>
                <a:srgbClr val="262626"/>
              </a:solidFill>
              <a:highlight>
                <a:srgbClr val="FEFEFE"/>
              </a:highlight>
              <a:latin typeface="Arial"/>
              <a:ea typeface="Arial"/>
              <a:cs typeface="Arial"/>
              <a:sym typeface="Arial"/>
            </a:endParaRPr>
          </a:p>
          <a:p>
            <a:pPr indent="0" lvl="0" marL="0" rtl="0" algn="l">
              <a:lnSpc>
                <a:spcPct val="166667"/>
              </a:lnSpc>
              <a:spcBef>
                <a:spcPts val="1100"/>
              </a:spcBef>
              <a:spcAft>
                <a:spcPts val="0"/>
              </a:spcAft>
              <a:buClr>
                <a:schemeClr val="dk2"/>
              </a:buClr>
              <a:buSzPts val="1100"/>
              <a:buFont typeface="Arial"/>
              <a:buNone/>
            </a:pPr>
            <a:r>
              <a:rPr b="0" lang="en" sz="1800">
                <a:solidFill>
                  <a:srgbClr val="262626"/>
                </a:solidFill>
                <a:highlight>
                  <a:srgbClr val="FEFEFE"/>
                </a:highlight>
                <a:latin typeface="Arial"/>
                <a:ea typeface="Arial"/>
                <a:cs typeface="Arial"/>
                <a:sym typeface="Arial"/>
              </a:rPr>
              <a:t>The results, published Thursday in a </a:t>
            </a:r>
            <a:r>
              <a:rPr b="0" lang="en" sz="1800">
                <a:solidFill>
                  <a:srgbClr val="006598"/>
                </a:solidFill>
                <a:highlight>
                  <a:srgbClr val="FEFEFE"/>
                </a:highlight>
                <a:uFill>
                  <a:noFill/>
                </a:uFill>
                <a:latin typeface="Arial"/>
                <a:ea typeface="Arial"/>
                <a:cs typeface="Arial"/>
                <a:sym typeface="Arial"/>
                <a:hlinkClick r:id="rId3"/>
              </a:rPr>
              <a:t>report</a:t>
            </a:r>
            <a:r>
              <a:rPr b="0" lang="en" sz="1800">
                <a:solidFill>
                  <a:srgbClr val="262626"/>
                </a:solidFill>
                <a:highlight>
                  <a:srgbClr val="FEFEFE"/>
                </a:highlight>
                <a:latin typeface="Arial"/>
                <a:ea typeface="Arial"/>
                <a:cs typeface="Arial"/>
                <a:sym typeface="Arial"/>
              </a:rPr>
              <a:t> by Safe Kids Worldwide, a nonprofit organization, show that between 2010 and 2016,As for the 52,000 children who still got into medicines and required treatment at emergency rooms in 2017 -- an average of 142 per day or one child every 10 minutes</a:t>
            </a:r>
            <a:endParaRPr b="0" sz="1800">
              <a:solidFill>
                <a:srgbClr val="262626"/>
              </a:solidFill>
              <a:highlight>
                <a:srgbClr val="FEFEFE"/>
              </a:highlight>
              <a:latin typeface="Arial"/>
              <a:ea typeface="Arial"/>
              <a:cs typeface="Arial"/>
              <a:sym typeface="Arial"/>
            </a:endParaRPr>
          </a:p>
          <a:p>
            <a:pPr indent="0" lvl="0" marL="0" rtl="0" algn="l">
              <a:spcBef>
                <a:spcPts val="1100"/>
              </a:spcBef>
              <a:spcAft>
                <a:spcPts val="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wiss">
  <a:themeElements>
    <a:clrScheme name="Swiss">
      <a:dk1>
        <a:srgbClr val="F46524"/>
      </a:dk1>
      <a:lt1>
        <a:srgbClr val="FFFFFF"/>
      </a:lt1>
      <a:dk2>
        <a:srgbClr val="000000"/>
      </a:dk2>
      <a:lt2>
        <a:srgbClr val="757575"/>
      </a:lt2>
      <a:accent1>
        <a:srgbClr val="01579B"/>
      </a:accent1>
      <a:accent2>
        <a:srgbClr val="27C7BD"/>
      </a:accent2>
      <a:accent3>
        <a:srgbClr val="0099E8"/>
      </a:accent3>
      <a:accent4>
        <a:srgbClr val="51B9A3"/>
      </a:accent4>
      <a:accent5>
        <a:srgbClr val="FB8C00"/>
      </a:accent5>
      <a:accent6>
        <a:srgbClr val="FFAE88"/>
      </a:accent6>
      <a:hlink>
        <a:srgbClr val="0277BD"/>
      </a:hlink>
      <a:folHlink>
        <a:srgbClr val="0277B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